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5" r:id="rId2"/>
    <p:sldId id="269" r:id="rId3"/>
    <p:sldId id="264" r:id="rId4"/>
    <p:sldId id="306" r:id="rId5"/>
    <p:sldId id="303" r:id="rId6"/>
    <p:sldId id="307" r:id="rId7"/>
    <p:sldId id="277" r:id="rId8"/>
    <p:sldId id="308" r:id="rId9"/>
    <p:sldId id="309" r:id="rId10"/>
    <p:sldId id="304" r:id="rId11"/>
    <p:sldId id="282" r:id="rId12"/>
    <p:sldId id="310" r:id="rId13"/>
    <p:sldId id="311" r:id="rId14"/>
    <p:sldId id="312" r:id="rId15"/>
    <p:sldId id="305" r:id="rId16"/>
    <p:sldId id="315" r:id="rId17"/>
    <p:sldId id="31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4FF"/>
    <a:srgbClr val="00EDFF"/>
    <a:srgbClr val="252C2E"/>
    <a:srgbClr val="F1F3F0"/>
    <a:srgbClr val="242B2D"/>
    <a:srgbClr val="00FFFE"/>
    <a:srgbClr val="2EE9FF"/>
    <a:srgbClr val="00FDFF"/>
    <a:srgbClr val="FFFFFF"/>
    <a:srgbClr val="EFF2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68" autoAdjust="0"/>
    <p:restoredTop sz="96066" autoAdjust="0"/>
  </p:normalViewPr>
  <p:slideViewPr>
    <p:cSldViewPr snapToGrid="0">
      <p:cViewPr>
        <p:scale>
          <a:sx n="66" d="100"/>
          <a:sy n="66" d="100"/>
        </p:scale>
        <p:origin x="1104" y="107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36B41-E493-AA4B-A916-003C1CF3408C}" type="datetimeFigureOut">
              <a:rPr kumimoji="1" lang="zh-CN" altLang="en-US" smtClean="0"/>
              <a:t>2024/1/31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4288D7-114B-FA44-8910-313DB05C487F}" type="slidenum">
              <a:rPr kumimoji="1" lang="zh-CN" altLang="en-US" smtClean="0"/>
              <a:t>‹#›</a:t>
            </a:fld>
            <a:endParaRPr kumimoji="1" lang="zh-CN" altLang="en-US"/>
          </a:p>
        </p:txBody>
      </p:sp>
    </p:spTree>
    <p:extLst>
      <p:ext uri="{BB962C8B-B14F-4D97-AF65-F5344CB8AC3E}">
        <p14:creationId xmlns:p14="http://schemas.microsoft.com/office/powerpoint/2010/main" val="25290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4288D7-114B-FA44-8910-313DB05C487F}" type="slidenum">
              <a:rPr kumimoji="1" lang="zh-CN" altLang="en-US" smtClean="0"/>
              <a:t>2</a:t>
            </a:fld>
            <a:endParaRPr kumimoji="1" lang="zh-CN" altLang="en-US"/>
          </a:p>
        </p:txBody>
      </p:sp>
    </p:spTree>
    <p:extLst>
      <p:ext uri="{BB962C8B-B14F-4D97-AF65-F5344CB8AC3E}">
        <p14:creationId xmlns:p14="http://schemas.microsoft.com/office/powerpoint/2010/main" val="9634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4288D7-114B-FA44-8910-313DB05C487F}" type="slidenum">
              <a:rPr kumimoji="1" lang="zh-CN" altLang="en-US" smtClean="0"/>
              <a:t>5</a:t>
            </a:fld>
            <a:endParaRPr kumimoji="1" lang="zh-CN" altLang="en-US"/>
          </a:p>
        </p:txBody>
      </p:sp>
    </p:spTree>
    <p:extLst>
      <p:ext uri="{BB962C8B-B14F-4D97-AF65-F5344CB8AC3E}">
        <p14:creationId xmlns:p14="http://schemas.microsoft.com/office/powerpoint/2010/main" val="158447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4288D7-114B-FA44-8910-313DB05C487F}" type="slidenum">
              <a:rPr kumimoji="1" lang="zh-CN" altLang="en-US" smtClean="0"/>
              <a:t>10</a:t>
            </a:fld>
            <a:endParaRPr kumimoji="1" lang="zh-CN" altLang="en-US"/>
          </a:p>
        </p:txBody>
      </p:sp>
    </p:spTree>
    <p:extLst>
      <p:ext uri="{BB962C8B-B14F-4D97-AF65-F5344CB8AC3E}">
        <p14:creationId xmlns:p14="http://schemas.microsoft.com/office/powerpoint/2010/main" val="99014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52538"/>
            <a:ext cx="6010275" cy="3381375"/>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4428CBA8-7810-4766-B530-356872D47133}" type="slidenum">
              <a:rPr lang="zh-CN" altLang="en-US" smtClean="0"/>
              <a:t>16</a:t>
            </a:fld>
            <a:endParaRPr lang="zh-CN" altLang="en-US"/>
          </a:p>
        </p:txBody>
      </p:sp>
    </p:spTree>
    <p:extLst>
      <p:ext uri="{BB962C8B-B14F-4D97-AF65-F5344CB8AC3E}">
        <p14:creationId xmlns:p14="http://schemas.microsoft.com/office/powerpoint/2010/main" val="1905655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52538"/>
            <a:ext cx="6010275" cy="3381375"/>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4428CBA8-7810-4766-B530-356872D47133}" type="slidenum">
              <a:rPr lang="zh-CN" altLang="en-US" smtClean="0"/>
              <a:t>17</a:t>
            </a:fld>
            <a:endParaRPr lang="zh-CN" altLang="en-US"/>
          </a:p>
        </p:txBody>
      </p:sp>
    </p:spTree>
    <p:extLst>
      <p:ext uri="{BB962C8B-B14F-4D97-AF65-F5344CB8AC3E}">
        <p14:creationId xmlns:p14="http://schemas.microsoft.com/office/powerpoint/2010/main" val="3655732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FFFF2-F8E8-445C-A549-26F83C4141C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0148B2-6501-4C04-AA6A-8D495BE21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C6EEFD2-1126-4063-958E-C06FCF353B8A}"/>
              </a:ext>
            </a:extLst>
          </p:cNvPr>
          <p:cNvSpPr>
            <a:spLocks noGrp="1"/>
          </p:cNvSpPr>
          <p:nvPr>
            <p:ph type="dt" sz="half" idx="10"/>
          </p:nvPr>
        </p:nvSpPr>
        <p:spPr/>
        <p:txBody>
          <a:bodyPr/>
          <a:lstStyle/>
          <a:p>
            <a:fld id="{27E38E38-8376-492B-AAF9-70EBEAA0207A}" type="datetimeFigureOut">
              <a:rPr lang="zh-CN" altLang="en-US" smtClean="0"/>
              <a:t>2024/1/31</a:t>
            </a:fld>
            <a:endParaRPr lang="zh-CN" altLang="en-US"/>
          </a:p>
        </p:txBody>
      </p:sp>
      <p:sp>
        <p:nvSpPr>
          <p:cNvPr id="5" name="页脚占位符 4">
            <a:extLst>
              <a:ext uri="{FF2B5EF4-FFF2-40B4-BE49-F238E27FC236}">
                <a16:creationId xmlns:a16="http://schemas.microsoft.com/office/drawing/2014/main" id="{2A116CA0-AAC7-4B15-B2AB-6C3A9D6DF1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62683F-E768-4723-BCC4-C78B551A28AD}"/>
              </a:ext>
            </a:extLst>
          </p:cNvPr>
          <p:cNvSpPr>
            <a:spLocks noGrp="1"/>
          </p:cNvSpPr>
          <p:nvPr>
            <p:ph type="sldNum" sz="quarter" idx="12"/>
          </p:nvPr>
        </p:nvSpPr>
        <p:spPr/>
        <p:txBody>
          <a:body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2600537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CF584-DE64-43BF-B6AF-71750291391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7F97DD1-8906-4FD8-AB63-0D117E5CF0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687DDEB-154C-449D-BFB7-78582FFCCF33}"/>
              </a:ext>
            </a:extLst>
          </p:cNvPr>
          <p:cNvSpPr>
            <a:spLocks noGrp="1"/>
          </p:cNvSpPr>
          <p:nvPr>
            <p:ph type="dt" sz="half" idx="10"/>
          </p:nvPr>
        </p:nvSpPr>
        <p:spPr/>
        <p:txBody>
          <a:bodyPr/>
          <a:lstStyle/>
          <a:p>
            <a:fld id="{27E38E38-8376-492B-AAF9-70EBEAA0207A}" type="datetimeFigureOut">
              <a:rPr lang="zh-CN" altLang="en-US" smtClean="0"/>
              <a:t>2024/1/31</a:t>
            </a:fld>
            <a:endParaRPr lang="zh-CN" altLang="en-US"/>
          </a:p>
        </p:txBody>
      </p:sp>
      <p:sp>
        <p:nvSpPr>
          <p:cNvPr id="5" name="页脚占位符 4">
            <a:extLst>
              <a:ext uri="{FF2B5EF4-FFF2-40B4-BE49-F238E27FC236}">
                <a16:creationId xmlns:a16="http://schemas.microsoft.com/office/drawing/2014/main" id="{17DFB2BC-A0E8-45F8-ABCB-EBA05F659F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BFB880-5162-45F0-9E8D-96C90E12BF70}"/>
              </a:ext>
            </a:extLst>
          </p:cNvPr>
          <p:cNvSpPr>
            <a:spLocks noGrp="1"/>
          </p:cNvSpPr>
          <p:nvPr>
            <p:ph type="sldNum" sz="quarter" idx="12"/>
          </p:nvPr>
        </p:nvSpPr>
        <p:spPr/>
        <p:txBody>
          <a:body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3561706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3DF4F3-A861-4997-91F8-BEB495DCBCC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0FC339F-4E4E-4437-9D1C-7E9ED730929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4F3F982-60AF-4F9E-82F7-4E9EB871EE89}"/>
              </a:ext>
            </a:extLst>
          </p:cNvPr>
          <p:cNvSpPr>
            <a:spLocks noGrp="1"/>
          </p:cNvSpPr>
          <p:nvPr>
            <p:ph type="dt" sz="half" idx="10"/>
          </p:nvPr>
        </p:nvSpPr>
        <p:spPr/>
        <p:txBody>
          <a:bodyPr/>
          <a:lstStyle/>
          <a:p>
            <a:fld id="{27E38E38-8376-492B-AAF9-70EBEAA0207A}" type="datetimeFigureOut">
              <a:rPr lang="zh-CN" altLang="en-US" smtClean="0"/>
              <a:t>2024/1/31</a:t>
            </a:fld>
            <a:endParaRPr lang="zh-CN" altLang="en-US"/>
          </a:p>
        </p:txBody>
      </p:sp>
      <p:sp>
        <p:nvSpPr>
          <p:cNvPr id="5" name="页脚占位符 4">
            <a:extLst>
              <a:ext uri="{FF2B5EF4-FFF2-40B4-BE49-F238E27FC236}">
                <a16:creationId xmlns:a16="http://schemas.microsoft.com/office/drawing/2014/main" id="{DDEF0EF5-2F9A-44E3-86D0-2108E7CBCC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F77241-5798-4072-BF30-8372EFE3C89E}"/>
              </a:ext>
            </a:extLst>
          </p:cNvPr>
          <p:cNvSpPr>
            <a:spLocks noGrp="1"/>
          </p:cNvSpPr>
          <p:nvPr>
            <p:ph type="sldNum" sz="quarter" idx="12"/>
          </p:nvPr>
        </p:nvSpPr>
        <p:spPr/>
        <p:txBody>
          <a:body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609476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81A44-E1B3-4C64-AB15-90CCAF6329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817CBC-31D2-4D97-B1B9-4B4A8E50C3F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1F2008-A6E1-4E46-B439-67E502E04F83}"/>
              </a:ext>
            </a:extLst>
          </p:cNvPr>
          <p:cNvSpPr>
            <a:spLocks noGrp="1"/>
          </p:cNvSpPr>
          <p:nvPr>
            <p:ph type="dt" sz="half" idx="10"/>
          </p:nvPr>
        </p:nvSpPr>
        <p:spPr/>
        <p:txBody>
          <a:bodyPr/>
          <a:lstStyle/>
          <a:p>
            <a:fld id="{27E38E38-8376-492B-AAF9-70EBEAA0207A}" type="datetimeFigureOut">
              <a:rPr lang="zh-CN" altLang="en-US" smtClean="0"/>
              <a:t>2024/1/31</a:t>
            </a:fld>
            <a:endParaRPr lang="zh-CN" altLang="en-US"/>
          </a:p>
        </p:txBody>
      </p:sp>
      <p:sp>
        <p:nvSpPr>
          <p:cNvPr id="5" name="页脚占位符 4">
            <a:extLst>
              <a:ext uri="{FF2B5EF4-FFF2-40B4-BE49-F238E27FC236}">
                <a16:creationId xmlns:a16="http://schemas.microsoft.com/office/drawing/2014/main" id="{5715763B-3EB3-47CC-91C1-BCB7BE7C28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9027BA-A9F8-4CA4-B27D-91764F34567F}"/>
              </a:ext>
            </a:extLst>
          </p:cNvPr>
          <p:cNvSpPr>
            <a:spLocks noGrp="1"/>
          </p:cNvSpPr>
          <p:nvPr>
            <p:ph type="sldNum" sz="quarter" idx="12"/>
          </p:nvPr>
        </p:nvSpPr>
        <p:spPr/>
        <p:txBody>
          <a:body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4286998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D0974C-34E2-49BE-A30A-60516148964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A9D9F34-4A40-4F4C-A321-13F962E9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7097776-1D77-44F3-81DC-660962B34F58}"/>
              </a:ext>
            </a:extLst>
          </p:cNvPr>
          <p:cNvSpPr>
            <a:spLocks noGrp="1"/>
          </p:cNvSpPr>
          <p:nvPr>
            <p:ph type="dt" sz="half" idx="10"/>
          </p:nvPr>
        </p:nvSpPr>
        <p:spPr/>
        <p:txBody>
          <a:bodyPr/>
          <a:lstStyle/>
          <a:p>
            <a:fld id="{27E38E38-8376-492B-AAF9-70EBEAA0207A}" type="datetimeFigureOut">
              <a:rPr lang="zh-CN" altLang="en-US" smtClean="0"/>
              <a:t>2024/1/31</a:t>
            </a:fld>
            <a:endParaRPr lang="zh-CN" altLang="en-US"/>
          </a:p>
        </p:txBody>
      </p:sp>
      <p:sp>
        <p:nvSpPr>
          <p:cNvPr id="5" name="页脚占位符 4">
            <a:extLst>
              <a:ext uri="{FF2B5EF4-FFF2-40B4-BE49-F238E27FC236}">
                <a16:creationId xmlns:a16="http://schemas.microsoft.com/office/drawing/2014/main" id="{30E8372B-15E5-46C7-ABA5-B20E9987E1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6E56C8-E72F-4929-B236-1E2C4639EFE8}"/>
              </a:ext>
            </a:extLst>
          </p:cNvPr>
          <p:cNvSpPr>
            <a:spLocks noGrp="1"/>
          </p:cNvSpPr>
          <p:nvPr>
            <p:ph type="sldNum" sz="quarter" idx="12"/>
          </p:nvPr>
        </p:nvSpPr>
        <p:spPr/>
        <p:txBody>
          <a:body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2851436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692BC-0ED8-4899-80A2-E5EAFD17C5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07BAD9-B086-40A8-AF46-55FE12753D0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CA887-3048-4C13-BEA8-51A340A13C0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C8F8B4F-941A-41A4-85C8-B3FA55CB3BB8}"/>
              </a:ext>
            </a:extLst>
          </p:cNvPr>
          <p:cNvSpPr>
            <a:spLocks noGrp="1"/>
          </p:cNvSpPr>
          <p:nvPr>
            <p:ph type="dt" sz="half" idx="10"/>
          </p:nvPr>
        </p:nvSpPr>
        <p:spPr/>
        <p:txBody>
          <a:bodyPr/>
          <a:lstStyle/>
          <a:p>
            <a:fld id="{27E38E38-8376-492B-AAF9-70EBEAA0207A}" type="datetimeFigureOut">
              <a:rPr lang="zh-CN" altLang="en-US" smtClean="0"/>
              <a:t>2024/1/31</a:t>
            </a:fld>
            <a:endParaRPr lang="zh-CN" altLang="en-US"/>
          </a:p>
        </p:txBody>
      </p:sp>
      <p:sp>
        <p:nvSpPr>
          <p:cNvPr id="6" name="页脚占位符 5">
            <a:extLst>
              <a:ext uri="{FF2B5EF4-FFF2-40B4-BE49-F238E27FC236}">
                <a16:creationId xmlns:a16="http://schemas.microsoft.com/office/drawing/2014/main" id="{C3411A12-5491-4C31-A6A0-F2A2DA6961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EBDFCF-8CEF-4C14-89F9-15CA0F6ECCF6}"/>
              </a:ext>
            </a:extLst>
          </p:cNvPr>
          <p:cNvSpPr>
            <a:spLocks noGrp="1"/>
          </p:cNvSpPr>
          <p:nvPr>
            <p:ph type="sldNum" sz="quarter" idx="12"/>
          </p:nvPr>
        </p:nvSpPr>
        <p:spPr/>
        <p:txBody>
          <a:body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2396923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BC5A1-6609-4C55-8C6A-1DBDE8057D4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D8D1138-CF67-4987-A26E-8180F5F01C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DE5B64-0655-4773-91B1-7EE19682DF4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F9CB0C-C360-4BDD-AFAD-10B8FC803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FCC70-4F2C-48CA-98D2-FA69974E946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F1D0E62-44D8-4FB1-AA30-F77AD549B22C}"/>
              </a:ext>
            </a:extLst>
          </p:cNvPr>
          <p:cNvSpPr>
            <a:spLocks noGrp="1"/>
          </p:cNvSpPr>
          <p:nvPr>
            <p:ph type="dt" sz="half" idx="10"/>
          </p:nvPr>
        </p:nvSpPr>
        <p:spPr/>
        <p:txBody>
          <a:bodyPr/>
          <a:lstStyle/>
          <a:p>
            <a:fld id="{27E38E38-8376-492B-AAF9-70EBEAA0207A}" type="datetimeFigureOut">
              <a:rPr lang="zh-CN" altLang="en-US" smtClean="0"/>
              <a:t>2024/1/31</a:t>
            </a:fld>
            <a:endParaRPr lang="zh-CN" altLang="en-US"/>
          </a:p>
        </p:txBody>
      </p:sp>
      <p:sp>
        <p:nvSpPr>
          <p:cNvPr id="8" name="页脚占位符 7">
            <a:extLst>
              <a:ext uri="{FF2B5EF4-FFF2-40B4-BE49-F238E27FC236}">
                <a16:creationId xmlns:a16="http://schemas.microsoft.com/office/drawing/2014/main" id="{B7D244B6-285F-4DB6-B96B-23B2972C69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2205CF1-B6DF-4033-844A-8347EBA8CAFE}"/>
              </a:ext>
            </a:extLst>
          </p:cNvPr>
          <p:cNvSpPr>
            <a:spLocks noGrp="1"/>
          </p:cNvSpPr>
          <p:nvPr>
            <p:ph type="sldNum" sz="quarter" idx="12"/>
          </p:nvPr>
        </p:nvSpPr>
        <p:spPr/>
        <p:txBody>
          <a:body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525757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6514F-18AB-4054-B0AE-70AC8ABAFC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9B38A7-00DD-4E4C-A87B-17F8415BD84B}"/>
              </a:ext>
            </a:extLst>
          </p:cNvPr>
          <p:cNvSpPr>
            <a:spLocks noGrp="1"/>
          </p:cNvSpPr>
          <p:nvPr>
            <p:ph type="dt" sz="half" idx="10"/>
          </p:nvPr>
        </p:nvSpPr>
        <p:spPr/>
        <p:txBody>
          <a:bodyPr/>
          <a:lstStyle/>
          <a:p>
            <a:fld id="{27E38E38-8376-492B-AAF9-70EBEAA0207A}" type="datetimeFigureOut">
              <a:rPr lang="zh-CN" altLang="en-US" smtClean="0"/>
              <a:t>2024/1/31</a:t>
            </a:fld>
            <a:endParaRPr lang="zh-CN" altLang="en-US"/>
          </a:p>
        </p:txBody>
      </p:sp>
      <p:sp>
        <p:nvSpPr>
          <p:cNvPr id="4" name="页脚占位符 3">
            <a:extLst>
              <a:ext uri="{FF2B5EF4-FFF2-40B4-BE49-F238E27FC236}">
                <a16:creationId xmlns:a16="http://schemas.microsoft.com/office/drawing/2014/main" id="{483F92CD-0C17-4E9E-80D7-59F11F3595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33FF20F-5449-43E4-B84E-DF5E0774636B}"/>
              </a:ext>
            </a:extLst>
          </p:cNvPr>
          <p:cNvSpPr>
            <a:spLocks noGrp="1"/>
          </p:cNvSpPr>
          <p:nvPr>
            <p:ph type="sldNum" sz="quarter" idx="12"/>
          </p:nvPr>
        </p:nvSpPr>
        <p:spPr/>
        <p:txBody>
          <a:body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1310566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7E8B55-F1F2-4379-BC2A-AEB5BCD53D52}"/>
              </a:ext>
            </a:extLst>
          </p:cNvPr>
          <p:cNvSpPr>
            <a:spLocks noGrp="1"/>
          </p:cNvSpPr>
          <p:nvPr>
            <p:ph type="dt" sz="half" idx="10"/>
          </p:nvPr>
        </p:nvSpPr>
        <p:spPr/>
        <p:txBody>
          <a:bodyPr/>
          <a:lstStyle/>
          <a:p>
            <a:fld id="{27E38E38-8376-492B-AAF9-70EBEAA0207A}" type="datetimeFigureOut">
              <a:rPr lang="zh-CN" altLang="en-US" smtClean="0"/>
              <a:t>2024/1/31</a:t>
            </a:fld>
            <a:endParaRPr lang="zh-CN" altLang="en-US"/>
          </a:p>
        </p:txBody>
      </p:sp>
      <p:sp>
        <p:nvSpPr>
          <p:cNvPr id="3" name="页脚占位符 2">
            <a:extLst>
              <a:ext uri="{FF2B5EF4-FFF2-40B4-BE49-F238E27FC236}">
                <a16:creationId xmlns:a16="http://schemas.microsoft.com/office/drawing/2014/main" id="{16F08BA2-DBEB-42CA-AC01-1FDAB89E18B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DBCE801-95EC-4459-A486-240243357531}"/>
              </a:ext>
            </a:extLst>
          </p:cNvPr>
          <p:cNvSpPr>
            <a:spLocks noGrp="1"/>
          </p:cNvSpPr>
          <p:nvPr>
            <p:ph type="sldNum" sz="quarter" idx="12"/>
          </p:nvPr>
        </p:nvSpPr>
        <p:spPr/>
        <p:txBody>
          <a:body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4193610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877FD-4103-4799-AD45-D36372D8A2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8DB584A-7DD4-4243-98BD-C02A6BDBEC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68FAAB2-CEA5-4B5A-AE71-1A12AA8E7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912F43-4C2F-4BE7-8858-4F19A99D8C39}"/>
              </a:ext>
            </a:extLst>
          </p:cNvPr>
          <p:cNvSpPr>
            <a:spLocks noGrp="1"/>
          </p:cNvSpPr>
          <p:nvPr>
            <p:ph type="dt" sz="half" idx="10"/>
          </p:nvPr>
        </p:nvSpPr>
        <p:spPr/>
        <p:txBody>
          <a:bodyPr/>
          <a:lstStyle/>
          <a:p>
            <a:fld id="{27E38E38-8376-492B-AAF9-70EBEAA0207A}" type="datetimeFigureOut">
              <a:rPr lang="zh-CN" altLang="en-US" smtClean="0"/>
              <a:t>2024/1/31</a:t>
            </a:fld>
            <a:endParaRPr lang="zh-CN" altLang="en-US"/>
          </a:p>
        </p:txBody>
      </p:sp>
      <p:sp>
        <p:nvSpPr>
          <p:cNvPr id="6" name="页脚占位符 5">
            <a:extLst>
              <a:ext uri="{FF2B5EF4-FFF2-40B4-BE49-F238E27FC236}">
                <a16:creationId xmlns:a16="http://schemas.microsoft.com/office/drawing/2014/main" id="{9E2243EE-7DFA-45B1-B860-BD148D2886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9F7B6D-79BF-4560-9B40-2122AED85A51}"/>
              </a:ext>
            </a:extLst>
          </p:cNvPr>
          <p:cNvSpPr>
            <a:spLocks noGrp="1"/>
          </p:cNvSpPr>
          <p:nvPr>
            <p:ph type="sldNum" sz="quarter" idx="12"/>
          </p:nvPr>
        </p:nvSpPr>
        <p:spPr/>
        <p:txBody>
          <a:body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50377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C2A2C-86E4-4EED-8316-D39201D959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43CA11-6478-4C1E-8149-97593EB241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2F4A94C-A679-4BFB-A8D2-8C6FCAE9B4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1484B17-541A-402C-A362-668AEC5634B8}"/>
              </a:ext>
            </a:extLst>
          </p:cNvPr>
          <p:cNvSpPr>
            <a:spLocks noGrp="1"/>
          </p:cNvSpPr>
          <p:nvPr>
            <p:ph type="dt" sz="half" idx="10"/>
          </p:nvPr>
        </p:nvSpPr>
        <p:spPr/>
        <p:txBody>
          <a:bodyPr/>
          <a:lstStyle/>
          <a:p>
            <a:fld id="{27E38E38-8376-492B-AAF9-70EBEAA0207A}" type="datetimeFigureOut">
              <a:rPr lang="zh-CN" altLang="en-US" smtClean="0"/>
              <a:t>2024/1/31</a:t>
            </a:fld>
            <a:endParaRPr lang="zh-CN" altLang="en-US"/>
          </a:p>
        </p:txBody>
      </p:sp>
      <p:sp>
        <p:nvSpPr>
          <p:cNvPr id="6" name="页脚占位符 5">
            <a:extLst>
              <a:ext uri="{FF2B5EF4-FFF2-40B4-BE49-F238E27FC236}">
                <a16:creationId xmlns:a16="http://schemas.microsoft.com/office/drawing/2014/main" id="{1E1B56B2-C235-45BC-82E8-23996B8ABE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40F7FC-172A-4677-B721-50DCB013B638}"/>
              </a:ext>
            </a:extLst>
          </p:cNvPr>
          <p:cNvSpPr>
            <a:spLocks noGrp="1"/>
          </p:cNvSpPr>
          <p:nvPr>
            <p:ph type="sldNum" sz="quarter" idx="12"/>
          </p:nvPr>
        </p:nvSpPr>
        <p:spPr/>
        <p:txBody>
          <a:body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4092827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A5262AC-62DD-4428-9D68-8B1B5DB33F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400DBBA-4B96-430F-A9AB-DC610D9D1D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9E4957-B6B5-4E66-B068-C74114D802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E38E38-8376-492B-AAF9-70EBEAA0207A}" type="datetimeFigureOut">
              <a:rPr lang="zh-CN" altLang="en-US" smtClean="0"/>
              <a:t>2024/1/31</a:t>
            </a:fld>
            <a:endParaRPr lang="zh-CN" altLang="en-US"/>
          </a:p>
        </p:txBody>
      </p:sp>
      <p:sp>
        <p:nvSpPr>
          <p:cNvPr id="5" name="页脚占位符 4">
            <a:extLst>
              <a:ext uri="{FF2B5EF4-FFF2-40B4-BE49-F238E27FC236}">
                <a16:creationId xmlns:a16="http://schemas.microsoft.com/office/drawing/2014/main" id="{32CF811F-339C-4D6F-ADE5-2CFB9D4267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696E5F-866D-407D-AC8B-A9986265AF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A17F4B-5D4D-4029-A414-9791A73A6832}" type="slidenum">
              <a:rPr lang="zh-CN" altLang="en-US" smtClean="0"/>
              <a:t>‹#›</a:t>
            </a:fld>
            <a:endParaRPr lang="zh-CN" altLang="en-US"/>
          </a:p>
        </p:txBody>
      </p:sp>
    </p:spTree>
    <p:extLst>
      <p:ext uri="{BB962C8B-B14F-4D97-AF65-F5344CB8AC3E}">
        <p14:creationId xmlns:p14="http://schemas.microsoft.com/office/powerpoint/2010/main" val="1207807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5.wdp"/><Relationship Id="rId18" Type="http://schemas.openxmlformats.org/officeDocument/2006/relationships/image" Target="../media/image8.png"/><Relationship Id="rId3" Type="http://schemas.openxmlformats.org/officeDocument/2006/relationships/slideLayout" Target="../slideLayouts/slideLayout2.xml"/><Relationship Id="rId21" Type="http://schemas.microsoft.com/office/2007/relationships/hdphoto" Target="../media/hdphoto9.wdp"/><Relationship Id="rId7" Type="http://schemas.microsoft.com/office/2007/relationships/hdphoto" Target="../media/hdphoto2.wdp"/><Relationship Id="rId12" Type="http://schemas.openxmlformats.org/officeDocument/2006/relationships/image" Target="../media/image5.png"/><Relationship Id="rId17" Type="http://schemas.microsoft.com/office/2007/relationships/hdphoto" Target="../media/hdphoto7.wdp"/><Relationship Id="rId2" Type="http://schemas.openxmlformats.org/officeDocument/2006/relationships/audio" Target="../media/media1.mp3"/><Relationship Id="rId16" Type="http://schemas.openxmlformats.org/officeDocument/2006/relationships/image" Target="../media/image7.png"/><Relationship Id="rId20" Type="http://schemas.microsoft.com/office/2007/relationships/hdphoto" Target="../media/hdphoto8.wdp"/><Relationship Id="rId1" Type="http://schemas.microsoft.com/office/2007/relationships/media" Target="../media/media1.mp3"/><Relationship Id="rId6" Type="http://schemas.openxmlformats.org/officeDocument/2006/relationships/image" Target="../media/image2.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4.png"/><Relationship Id="rId19" Type="http://schemas.openxmlformats.org/officeDocument/2006/relationships/image" Target="../media/image9.png"/><Relationship Id="rId4" Type="http://schemas.openxmlformats.org/officeDocument/2006/relationships/image" Target="../media/image1.png"/><Relationship Id="rId9" Type="http://schemas.microsoft.com/office/2007/relationships/hdphoto" Target="../media/hdphoto3.wdp"/><Relationship Id="rId14" Type="http://schemas.openxmlformats.org/officeDocument/2006/relationships/image" Target="../media/image6.png"/><Relationship Id="rId22"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1.png"/><Relationship Id="rId7" Type="http://schemas.microsoft.com/office/2007/relationships/hdphoto" Target="../media/hdphoto12.wdp"/><Relationship Id="rId12"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1.wdp"/><Relationship Id="rId11" Type="http://schemas.openxmlformats.org/officeDocument/2006/relationships/image" Target="../media/image13.jpeg"/><Relationship Id="rId5" Type="http://schemas.openxmlformats.org/officeDocument/2006/relationships/image" Target="../media/image4.pn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13.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png"/><Relationship Id="rId10" Type="http://schemas.openxmlformats.org/officeDocument/2006/relationships/image" Target="../media/image39.jpeg"/><Relationship Id="rId4" Type="http://schemas.openxmlformats.org/officeDocument/2006/relationships/image" Target="../media/image8.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5.png"/><Relationship Id="rId7" Type="http://schemas.openxmlformats.org/officeDocument/2006/relationships/image" Target="../media/image40.jpeg"/><Relationship Id="rId2" Type="http://schemas.openxmlformats.org/officeDocument/2006/relationships/image" Target="../media/image13.jpe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44.jpeg"/><Relationship Id="rId5" Type="http://schemas.openxmlformats.org/officeDocument/2006/relationships/image" Target="../media/image3.png"/><Relationship Id="rId10" Type="http://schemas.openxmlformats.org/officeDocument/2006/relationships/image" Target="../media/image43.jpeg"/><Relationship Id="rId4" Type="http://schemas.openxmlformats.org/officeDocument/2006/relationships/image" Target="../media/image8.png"/><Relationship Id="rId9" Type="http://schemas.openxmlformats.org/officeDocument/2006/relationships/image" Target="../media/image42.jpe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5.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13.jpe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49.png"/><Relationship Id="rId5" Type="http://schemas.openxmlformats.org/officeDocument/2006/relationships/image" Target="../media/image3.png"/><Relationship Id="rId10" Type="http://schemas.openxmlformats.org/officeDocument/2006/relationships/image" Target="../media/image48.png"/><Relationship Id="rId4" Type="http://schemas.openxmlformats.org/officeDocument/2006/relationships/image" Target="../media/image8.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media/image13.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png"/><Relationship Id="rId10" Type="http://schemas.openxmlformats.org/officeDocument/2006/relationships/image" Target="../media/image54.jpeg"/><Relationship Id="rId4" Type="http://schemas.openxmlformats.org/officeDocument/2006/relationships/image" Target="../media/image8.png"/><Relationship Id="rId9" Type="http://schemas.openxmlformats.org/officeDocument/2006/relationships/image" Target="../media/image53.jpe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7.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7.png"/><Relationship Id="rId17" Type="http://schemas.microsoft.com/office/2007/relationships/hdphoto" Target="../media/hdphoto9.wdp"/><Relationship Id="rId2" Type="http://schemas.openxmlformats.org/officeDocument/2006/relationships/image" Target="../media/image1.png"/><Relationship Id="rId16" Type="http://schemas.microsoft.com/office/2007/relationships/hdphoto" Target="../media/hdphoto8.wdp"/><Relationship Id="rId1" Type="http://schemas.openxmlformats.org/officeDocument/2006/relationships/slideLayout" Target="../slideLayouts/slideLayout2.xml"/><Relationship Id="rId6" Type="http://schemas.openxmlformats.org/officeDocument/2006/relationships/image" Target="../media/image3.png"/><Relationship Id="rId11" Type="http://schemas.microsoft.com/office/2007/relationships/hdphoto" Target="../media/hdphoto6.wdp"/><Relationship Id="rId5" Type="http://schemas.microsoft.com/office/2007/relationships/hdphoto" Target="../media/hdphoto2.wdp"/><Relationship Id="rId1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image" Target="../media/image2.png"/><Relationship Id="rId9" Type="http://schemas.microsoft.com/office/2007/relationships/hdphoto" Target="../media/hdphoto4.wdp"/><Relationship Id="rId1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www.islide.cc/"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3" Type="http://schemas.openxmlformats.org/officeDocument/2006/relationships/hyperlink" Target="http://www.islide.cc/" TargetMode="External"/><Relationship Id="rId7" Type="http://schemas.openxmlformats.org/officeDocument/2006/relationships/hyperlink" Target="https://qr10.cn/AvcOJF" TargetMode="External"/><Relationship Id="rId12"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qr10.cn/AJClXH" TargetMode="External"/><Relationship Id="rId11" Type="http://schemas.openxmlformats.org/officeDocument/2006/relationships/image" Target="../media/image58.png"/><Relationship Id="rId5" Type="http://schemas.openxmlformats.org/officeDocument/2006/relationships/hyperlink" Target="https://qr10.cn/BlrYkD" TargetMode="External"/><Relationship Id="rId10" Type="http://schemas.openxmlformats.org/officeDocument/2006/relationships/image" Target="../media/image57.png"/><Relationship Id="rId4" Type="http://schemas.openxmlformats.org/officeDocument/2006/relationships/hyperlink" Target="https://qr10.cn/EqbapX" TargetMode="External"/><Relationship Id="rId9" Type="http://schemas.openxmlformats.org/officeDocument/2006/relationships/hyperlink" Target="https://www.toutiao.com/c/user/token/MS4wLjABAAAA4iEx56C0_-0TYakxi5ZDzkL63vnOXTDA_u8TGCGhUo4/?source=m_redirect" TargetMode="External"/><Relationship Id="rId14" Type="http://schemas.openxmlformats.org/officeDocument/2006/relationships/image" Target="../media/image61.jp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1.png"/><Relationship Id="rId7" Type="http://schemas.microsoft.com/office/2007/relationships/hdphoto" Target="../media/hdphoto12.wdp"/><Relationship Id="rId12"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1.wdp"/><Relationship Id="rId11" Type="http://schemas.openxmlformats.org/officeDocument/2006/relationships/image" Target="../media/image13.jpeg"/><Relationship Id="rId5" Type="http://schemas.openxmlformats.org/officeDocument/2006/relationships/image" Target="../media/image4.pn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microsoft.com/office/2007/relationships/hdphoto" Target="../media/hdphoto14.wdp"/><Relationship Id="rId9" Type="http://schemas.openxmlformats.org/officeDocument/2006/relationships/image" Target="../media/image19.jpeg"/></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3.png"/><Relationship Id="rId7" Type="http://schemas.openxmlformats.org/officeDocument/2006/relationships/image" Target="../media/image22.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microsoft.com/office/2007/relationships/hdphoto" Target="../media/hdphoto14.wdp"/></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1.png"/><Relationship Id="rId7" Type="http://schemas.microsoft.com/office/2007/relationships/hdphoto" Target="../media/hdphoto12.wdp"/><Relationship Id="rId12"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1.wdp"/><Relationship Id="rId11" Type="http://schemas.openxmlformats.org/officeDocument/2006/relationships/image" Target="../media/image13.jpeg"/><Relationship Id="rId5" Type="http://schemas.openxmlformats.org/officeDocument/2006/relationships/image" Target="../media/image4.pn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6.wdp"/><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15.wdp"/></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microsoft.com/office/2007/relationships/hdphoto" Target="../media/hdphoto15.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microsoft.com/office/2007/relationships/hdphoto" Target="../media/hdphoto15.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白色, 黑色, 大, 黑暗&#10;&#10;描述已自动生成">
            <a:extLst>
              <a:ext uri="{FF2B5EF4-FFF2-40B4-BE49-F238E27FC236}">
                <a16:creationId xmlns:a16="http://schemas.microsoft.com/office/drawing/2014/main" id="{EABD7960-0473-9940-88BB-2514E696311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Effect>
                      <a14:brightnessContrast bright="30000" contrast="1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descr="图片包含 桌子, 电脑, 前, 笔记本&#10;&#10;描述已自动生成">
            <a:extLst>
              <a:ext uri="{FF2B5EF4-FFF2-40B4-BE49-F238E27FC236}">
                <a16:creationId xmlns:a16="http://schemas.microsoft.com/office/drawing/2014/main" id="{7665BBC1-9A9D-CB4A-97DD-9F49E00177B6}"/>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
                    </a14:imgEffect>
                    <a14:imgEffect>
                      <a14:brightnessContrast bright="20000" contrast="10000"/>
                    </a14:imgEffect>
                  </a14:imgLayer>
                </a14:imgProps>
              </a:ext>
              <a:ext uri="{28A0092B-C50C-407E-A947-70E740481C1C}">
                <a14:useLocalDpi xmlns:a14="http://schemas.microsoft.com/office/drawing/2010/main" val="0"/>
              </a:ext>
            </a:extLst>
          </a:blip>
          <a:srcRect r="3181" b="3198"/>
          <a:stretch/>
        </p:blipFill>
        <p:spPr>
          <a:xfrm>
            <a:off x="0" y="1210863"/>
            <a:ext cx="11766093" cy="5647137"/>
          </a:xfrm>
          <a:prstGeom prst="rect">
            <a:avLst/>
          </a:prstGeom>
        </p:spPr>
      </p:pic>
      <p:pic>
        <p:nvPicPr>
          <p:cNvPr id="20" name="图片 19" descr="图片包含 游戏机&#10;&#10;描述已自动生成">
            <a:extLst>
              <a:ext uri="{FF2B5EF4-FFF2-40B4-BE49-F238E27FC236}">
                <a16:creationId xmlns:a16="http://schemas.microsoft.com/office/drawing/2014/main" id="{C2CB73C5-E5F3-FC47-96F6-7943E14270F5}"/>
              </a:ext>
            </a:extLst>
          </p:cNvPr>
          <p:cNvPicPr>
            <a:picLocks noChangeAspect="1"/>
          </p:cNvPicPr>
          <p:nvPr/>
        </p:nvPicPr>
        <p:blipFill>
          <a:blip r:embed="rId8">
            <a:alphaModFix amt="50000"/>
            <a:extLst>
              <a:ext uri="{BEBA8EAE-BF5A-486C-A8C5-ECC9F3942E4B}">
                <a14:imgProps xmlns:a14="http://schemas.microsoft.com/office/drawing/2010/main">
                  <a14:imgLayer r:embed="rId9">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2558289" y="-3557053"/>
            <a:ext cx="6851107" cy="6851107"/>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pic>
        <p:nvPicPr>
          <p:cNvPr id="24" name="图片 23" descr="图片包含 游戏机&#10;&#10;描述已自动生成">
            <a:extLst>
              <a:ext uri="{FF2B5EF4-FFF2-40B4-BE49-F238E27FC236}">
                <a16:creationId xmlns:a16="http://schemas.microsoft.com/office/drawing/2014/main" id="{A77C7068-FB72-6D42-A462-375E8A54506D}"/>
              </a:ext>
            </a:extLst>
          </p:cNvPr>
          <p:cNvPicPr>
            <a:picLocks noChangeAspect="1"/>
          </p:cNvPicPr>
          <p:nvPr/>
        </p:nvPicPr>
        <p:blipFill>
          <a:blip r:embed="rId10">
            <a:alphaModFix amt="50000"/>
            <a:extLst>
              <a:ext uri="{BEBA8EAE-BF5A-486C-A8C5-ECC9F3942E4B}">
                <a14:imgProps xmlns:a14="http://schemas.microsoft.com/office/drawing/2010/main">
                  <a14:imgLayer r:embed="rId11">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8287690" y="2354040"/>
            <a:ext cx="5040000" cy="5040000"/>
          </a:xfrm>
          <a:custGeom>
            <a:avLst/>
            <a:gdLst>
              <a:gd name="connsiteX0" fmla="*/ 2145568 w 4291137"/>
              <a:gd name="connsiteY0" fmla="*/ 650782 h 4291137"/>
              <a:gd name="connsiteX1" fmla="*/ 650782 w 4291137"/>
              <a:gd name="connsiteY1" fmla="*/ 2145568 h 4291137"/>
              <a:gd name="connsiteX2" fmla="*/ 2145568 w 4291137"/>
              <a:gd name="connsiteY2" fmla="*/ 3640354 h 4291137"/>
              <a:gd name="connsiteX3" fmla="*/ 3640354 w 4291137"/>
              <a:gd name="connsiteY3" fmla="*/ 2145568 h 4291137"/>
              <a:gd name="connsiteX4" fmla="*/ 2145568 w 4291137"/>
              <a:gd name="connsiteY4" fmla="*/ 650782 h 4291137"/>
              <a:gd name="connsiteX5" fmla="*/ 0 w 4291137"/>
              <a:gd name="connsiteY5" fmla="*/ 0 h 4291137"/>
              <a:gd name="connsiteX6" fmla="*/ 4291137 w 4291137"/>
              <a:gd name="connsiteY6" fmla="*/ 0 h 4291137"/>
              <a:gd name="connsiteX7" fmla="*/ 4291137 w 4291137"/>
              <a:gd name="connsiteY7" fmla="*/ 4291137 h 4291137"/>
              <a:gd name="connsiteX8" fmla="*/ 0 w 4291137"/>
              <a:gd name="connsiteY8" fmla="*/ 4291137 h 429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137" h="4291137">
                <a:moveTo>
                  <a:pt x="2145568" y="650782"/>
                </a:moveTo>
                <a:cubicBezTo>
                  <a:pt x="1320020" y="650782"/>
                  <a:pt x="650782" y="1320020"/>
                  <a:pt x="650782" y="2145568"/>
                </a:cubicBezTo>
                <a:cubicBezTo>
                  <a:pt x="650782" y="2971116"/>
                  <a:pt x="1320020" y="3640354"/>
                  <a:pt x="2145568" y="3640354"/>
                </a:cubicBezTo>
                <a:cubicBezTo>
                  <a:pt x="2971116" y="3640354"/>
                  <a:pt x="3640354" y="2971116"/>
                  <a:pt x="3640354" y="2145568"/>
                </a:cubicBezTo>
                <a:cubicBezTo>
                  <a:pt x="3640354" y="1320020"/>
                  <a:pt x="2971116" y="650782"/>
                  <a:pt x="2145568" y="650782"/>
                </a:cubicBezTo>
                <a:close/>
                <a:moveTo>
                  <a:pt x="0" y="0"/>
                </a:moveTo>
                <a:lnTo>
                  <a:pt x="4291137" y="0"/>
                </a:lnTo>
                <a:lnTo>
                  <a:pt x="4291137" y="4291137"/>
                </a:lnTo>
                <a:lnTo>
                  <a:pt x="0" y="4291137"/>
                </a:lnTo>
                <a:close/>
              </a:path>
            </a:pathLst>
          </a:custGeom>
        </p:spPr>
      </p:pic>
      <p:pic>
        <p:nvPicPr>
          <p:cNvPr id="33" name="图片 32" descr="雪山上有许多云&#10;&#10;描述已自动生成">
            <a:extLst>
              <a:ext uri="{FF2B5EF4-FFF2-40B4-BE49-F238E27FC236}">
                <a16:creationId xmlns:a16="http://schemas.microsoft.com/office/drawing/2014/main" id="{CA0E33A0-A718-FD49-92AE-8C9F7E176BB2}"/>
              </a:ext>
            </a:extLst>
          </p:cNvPr>
          <p:cNvPicPr>
            <a:picLocks noChangeAspect="1"/>
          </p:cNvPicPr>
          <p:nvPr/>
        </p:nvPicPr>
        <p:blipFill rotWithShape="1">
          <a:blip r:embed="rId12">
            <a:extLst>
              <a:ext uri="{BEBA8EAE-BF5A-486C-A8C5-ECC9F3942E4B}">
                <a14:imgProps xmlns:a14="http://schemas.microsoft.com/office/drawing/2010/main">
                  <a14:imgLayer r:embed="rId13">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l="21660" t="63686" r="25350" b="26528"/>
          <a:stretch/>
        </p:blipFill>
        <p:spPr>
          <a:xfrm>
            <a:off x="865207" y="2536624"/>
            <a:ext cx="4926211" cy="671066"/>
          </a:xfrm>
          <a:custGeom>
            <a:avLst/>
            <a:gdLst/>
            <a:ahLst/>
            <a:cxnLst/>
            <a:rect l="l" t="t" r="r" b="b"/>
            <a:pathLst>
              <a:path w="4926211" h="671066">
                <a:moveTo>
                  <a:pt x="2578559" y="456754"/>
                </a:moveTo>
                <a:cubicBezTo>
                  <a:pt x="2594409" y="475060"/>
                  <a:pt x="2612157" y="491356"/>
                  <a:pt x="2631802" y="505644"/>
                </a:cubicBezTo>
                <a:lnTo>
                  <a:pt x="2716523" y="456754"/>
                </a:lnTo>
                <a:close/>
                <a:moveTo>
                  <a:pt x="2454325" y="456754"/>
                </a:moveTo>
                <a:lnTo>
                  <a:pt x="2454325" y="564580"/>
                </a:lnTo>
                <a:cubicBezTo>
                  <a:pt x="2482676" y="556320"/>
                  <a:pt x="2516498" y="546832"/>
                  <a:pt x="2555788" y="536116"/>
                </a:cubicBezTo>
                <a:cubicBezTo>
                  <a:pt x="2533687" y="512453"/>
                  <a:pt x="2514712" y="485998"/>
                  <a:pt x="2498862" y="456754"/>
                </a:cubicBezTo>
                <a:close/>
                <a:moveTo>
                  <a:pt x="316111" y="361653"/>
                </a:moveTo>
                <a:cubicBezTo>
                  <a:pt x="344463" y="403622"/>
                  <a:pt x="378507" y="439452"/>
                  <a:pt x="418245" y="469144"/>
                </a:cubicBezTo>
                <a:cubicBezTo>
                  <a:pt x="456642" y="438336"/>
                  <a:pt x="486891" y="402506"/>
                  <a:pt x="508992" y="361653"/>
                </a:cubicBezTo>
                <a:close/>
                <a:moveTo>
                  <a:pt x="1728416" y="356295"/>
                </a:moveTo>
                <a:cubicBezTo>
                  <a:pt x="1753419" y="396032"/>
                  <a:pt x="1785119" y="430858"/>
                  <a:pt x="1823517" y="460772"/>
                </a:cubicBezTo>
                <a:cubicBezTo>
                  <a:pt x="1869951" y="427732"/>
                  <a:pt x="1906116" y="392906"/>
                  <a:pt x="1932012" y="356295"/>
                </a:cubicBezTo>
                <a:close/>
                <a:moveTo>
                  <a:pt x="2497857" y="338882"/>
                </a:moveTo>
                <a:lnTo>
                  <a:pt x="2497857" y="389781"/>
                </a:lnTo>
                <a:lnTo>
                  <a:pt x="2600995" y="389781"/>
                </a:lnTo>
                <a:lnTo>
                  <a:pt x="2600995" y="338882"/>
                </a:lnTo>
                <a:close/>
                <a:moveTo>
                  <a:pt x="2318035" y="338882"/>
                </a:moveTo>
                <a:cubicBezTo>
                  <a:pt x="2317589" y="356964"/>
                  <a:pt x="2316919" y="373931"/>
                  <a:pt x="2316026" y="389781"/>
                </a:cubicBezTo>
                <a:lnTo>
                  <a:pt x="2412132" y="389781"/>
                </a:lnTo>
                <a:lnTo>
                  <a:pt x="2412132" y="338882"/>
                </a:lnTo>
                <a:close/>
                <a:moveTo>
                  <a:pt x="4463430" y="330845"/>
                </a:moveTo>
                <a:lnTo>
                  <a:pt x="4463430" y="435992"/>
                </a:lnTo>
                <a:lnTo>
                  <a:pt x="4593357" y="435992"/>
                </a:lnTo>
                <a:lnTo>
                  <a:pt x="4593357" y="330845"/>
                </a:lnTo>
                <a:close/>
                <a:moveTo>
                  <a:pt x="726579" y="227037"/>
                </a:moveTo>
                <a:lnTo>
                  <a:pt x="883965" y="227037"/>
                </a:lnTo>
                <a:lnTo>
                  <a:pt x="883965" y="491579"/>
                </a:lnTo>
                <a:cubicBezTo>
                  <a:pt x="902271" y="480864"/>
                  <a:pt x="934194" y="460326"/>
                  <a:pt x="979736" y="429965"/>
                </a:cubicBezTo>
                <a:cubicBezTo>
                  <a:pt x="983308" y="471488"/>
                  <a:pt x="987103" y="504528"/>
                  <a:pt x="991121" y="529084"/>
                </a:cubicBezTo>
                <a:cubicBezTo>
                  <a:pt x="905396" y="584895"/>
                  <a:pt x="850925" y="625525"/>
                  <a:pt x="827708" y="650974"/>
                </a:cubicBezTo>
                <a:lnTo>
                  <a:pt x="778148" y="585341"/>
                </a:lnTo>
                <a:cubicBezTo>
                  <a:pt x="789310" y="571947"/>
                  <a:pt x="794891" y="553194"/>
                  <a:pt x="794891" y="529084"/>
                </a:cubicBezTo>
                <a:lnTo>
                  <a:pt x="794891" y="314102"/>
                </a:lnTo>
                <a:lnTo>
                  <a:pt x="726579" y="314102"/>
                </a:lnTo>
                <a:close/>
                <a:moveTo>
                  <a:pt x="0" y="227037"/>
                </a:moveTo>
                <a:lnTo>
                  <a:pt x="155377" y="227037"/>
                </a:lnTo>
                <a:lnTo>
                  <a:pt x="155377" y="470148"/>
                </a:lnTo>
                <a:cubicBezTo>
                  <a:pt x="167878" y="456754"/>
                  <a:pt x="188640" y="435769"/>
                  <a:pt x="217661" y="407194"/>
                </a:cubicBezTo>
                <a:cubicBezTo>
                  <a:pt x="221233" y="441127"/>
                  <a:pt x="227707" y="475283"/>
                  <a:pt x="237083" y="509662"/>
                </a:cubicBezTo>
                <a:cubicBezTo>
                  <a:pt x="174576" y="565026"/>
                  <a:pt x="128588" y="609228"/>
                  <a:pt x="99120" y="642268"/>
                </a:cubicBezTo>
                <a:lnTo>
                  <a:pt x="50230" y="570607"/>
                </a:lnTo>
                <a:cubicBezTo>
                  <a:pt x="59606" y="558106"/>
                  <a:pt x="64517" y="540693"/>
                  <a:pt x="64964" y="518369"/>
                </a:cubicBezTo>
                <a:lnTo>
                  <a:pt x="64964" y="318120"/>
                </a:lnTo>
                <a:lnTo>
                  <a:pt x="0" y="318120"/>
                </a:lnTo>
                <a:close/>
                <a:moveTo>
                  <a:pt x="2497857" y="222349"/>
                </a:moveTo>
                <a:lnTo>
                  <a:pt x="2497857" y="273249"/>
                </a:lnTo>
                <a:lnTo>
                  <a:pt x="2600995" y="273249"/>
                </a:lnTo>
                <a:lnTo>
                  <a:pt x="2600995" y="222349"/>
                </a:lnTo>
                <a:close/>
                <a:moveTo>
                  <a:pt x="2319710" y="222349"/>
                </a:moveTo>
                <a:lnTo>
                  <a:pt x="2319375" y="273249"/>
                </a:lnTo>
                <a:lnTo>
                  <a:pt x="2412132" y="273249"/>
                </a:lnTo>
                <a:lnTo>
                  <a:pt x="2412132" y="222349"/>
                </a:lnTo>
                <a:close/>
                <a:moveTo>
                  <a:pt x="4459412" y="157386"/>
                </a:moveTo>
                <a:cubicBezTo>
                  <a:pt x="4439320" y="188417"/>
                  <a:pt x="4417331" y="217885"/>
                  <a:pt x="4393444" y="245790"/>
                </a:cubicBezTo>
                <a:lnTo>
                  <a:pt x="4593357" y="245790"/>
                </a:lnTo>
                <a:lnTo>
                  <a:pt x="4593357" y="157386"/>
                </a:lnTo>
                <a:close/>
                <a:moveTo>
                  <a:pt x="4014267" y="129257"/>
                </a:moveTo>
                <a:cubicBezTo>
                  <a:pt x="3961805" y="129257"/>
                  <a:pt x="3935574" y="192881"/>
                  <a:pt x="3935574" y="320129"/>
                </a:cubicBezTo>
                <a:cubicBezTo>
                  <a:pt x="3935574" y="439787"/>
                  <a:pt x="3961135" y="499616"/>
                  <a:pt x="4012258" y="499616"/>
                </a:cubicBezTo>
                <a:cubicBezTo>
                  <a:pt x="4062487" y="499616"/>
                  <a:pt x="4087602" y="438001"/>
                  <a:pt x="4087602" y="314772"/>
                </a:cubicBezTo>
                <a:cubicBezTo>
                  <a:pt x="4087602" y="191096"/>
                  <a:pt x="4063157" y="129257"/>
                  <a:pt x="4014267" y="129257"/>
                </a:cubicBezTo>
                <a:close/>
                <a:moveTo>
                  <a:pt x="3557067" y="129257"/>
                </a:moveTo>
                <a:cubicBezTo>
                  <a:pt x="3504605" y="129257"/>
                  <a:pt x="3478374" y="192881"/>
                  <a:pt x="3478374" y="320129"/>
                </a:cubicBezTo>
                <a:cubicBezTo>
                  <a:pt x="3478374" y="439787"/>
                  <a:pt x="3503935" y="499616"/>
                  <a:pt x="3555058" y="499616"/>
                </a:cubicBezTo>
                <a:cubicBezTo>
                  <a:pt x="3605287" y="499616"/>
                  <a:pt x="3630402" y="438001"/>
                  <a:pt x="3630402" y="314772"/>
                </a:cubicBezTo>
                <a:cubicBezTo>
                  <a:pt x="3630402" y="191096"/>
                  <a:pt x="3605957" y="129257"/>
                  <a:pt x="3557067" y="129257"/>
                </a:cubicBezTo>
                <a:close/>
                <a:moveTo>
                  <a:pt x="2319710" y="104478"/>
                </a:moveTo>
                <a:lnTo>
                  <a:pt x="2319710" y="156716"/>
                </a:lnTo>
                <a:lnTo>
                  <a:pt x="2705472" y="156716"/>
                </a:lnTo>
                <a:lnTo>
                  <a:pt x="2705472" y="104478"/>
                </a:lnTo>
                <a:close/>
                <a:moveTo>
                  <a:pt x="4018955" y="46211"/>
                </a:moveTo>
                <a:cubicBezTo>
                  <a:pt x="4138166" y="46211"/>
                  <a:pt x="4197772" y="134392"/>
                  <a:pt x="4197772" y="310753"/>
                </a:cubicBezTo>
                <a:cubicBezTo>
                  <a:pt x="4197772" y="397595"/>
                  <a:pt x="4181587" y="464623"/>
                  <a:pt x="4149217" y="511839"/>
                </a:cubicBezTo>
                <a:cubicBezTo>
                  <a:pt x="4116847" y="559055"/>
                  <a:pt x="4070077" y="582662"/>
                  <a:pt x="4008909" y="582662"/>
                </a:cubicBezTo>
                <a:cubicBezTo>
                  <a:pt x="3887019" y="582662"/>
                  <a:pt x="3826074" y="496044"/>
                  <a:pt x="3826074" y="322808"/>
                </a:cubicBezTo>
                <a:cubicBezTo>
                  <a:pt x="3826074" y="233065"/>
                  <a:pt x="3842593" y="164530"/>
                  <a:pt x="3875633" y="117202"/>
                </a:cubicBezTo>
                <a:cubicBezTo>
                  <a:pt x="3908673" y="69875"/>
                  <a:pt x="3956447" y="46211"/>
                  <a:pt x="4018955" y="46211"/>
                </a:cubicBezTo>
                <a:close/>
                <a:moveTo>
                  <a:pt x="3561755" y="46211"/>
                </a:moveTo>
                <a:cubicBezTo>
                  <a:pt x="3680966" y="46211"/>
                  <a:pt x="3740572" y="134392"/>
                  <a:pt x="3740572" y="310753"/>
                </a:cubicBezTo>
                <a:cubicBezTo>
                  <a:pt x="3740572" y="397595"/>
                  <a:pt x="3724387" y="464623"/>
                  <a:pt x="3692017" y="511839"/>
                </a:cubicBezTo>
                <a:cubicBezTo>
                  <a:pt x="3659646" y="559055"/>
                  <a:pt x="3612877" y="582662"/>
                  <a:pt x="3551709" y="582662"/>
                </a:cubicBezTo>
                <a:cubicBezTo>
                  <a:pt x="3429819" y="582662"/>
                  <a:pt x="3368874" y="496044"/>
                  <a:pt x="3368874" y="322808"/>
                </a:cubicBezTo>
                <a:cubicBezTo>
                  <a:pt x="3368874" y="233065"/>
                  <a:pt x="3385393" y="164530"/>
                  <a:pt x="3418433" y="117202"/>
                </a:cubicBezTo>
                <a:cubicBezTo>
                  <a:pt x="3451473" y="69875"/>
                  <a:pt x="3499247" y="46211"/>
                  <a:pt x="3561755" y="46211"/>
                </a:cubicBezTo>
                <a:close/>
                <a:moveTo>
                  <a:pt x="3163491" y="45876"/>
                </a:moveTo>
                <a:lnTo>
                  <a:pt x="3163491" y="487561"/>
                </a:lnTo>
                <a:lnTo>
                  <a:pt x="3270982" y="487561"/>
                </a:lnTo>
                <a:lnTo>
                  <a:pt x="3270982" y="573621"/>
                </a:lnTo>
                <a:lnTo>
                  <a:pt x="2947169" y="573621"/>
                </a:lnTo>
                <a:lnTo>
                  <a:pt x="2947169" y="487561"/>
                </a:lnTo>
                <a:lnTo>
                  <a:pt x="3055330" y="487561"/>
                </a:lnTo>
                <a:lnTo>
                  <a:pt x="3055330" y="155712"/>
                </a:lnTo>
                <a:lnTo>
                  <a:pt x="2944155" y="180826"/>
                </a:lnTo>
                <a:lnTo>
                  <a:pt x="2944155" y="92088"/>
                </a:lnTo>
                <a:close/>
                <a:moveTo>
                  <a:pt x="2227287" y="30808"/>
                </a:moveTo>
                <a:lnTo>
                  <a:pt x="2795216" y="30808"/>
                </a:lnTo>
                <a:lnTo>
                  <a:pt x="2795216" y="222349"/>
                </a:lnTo>
                <a:lnTo>
                  <a:pt x="2686720" y="222349"/>
                </a:lnTo>
                <a:lnTo>
                  <a:pt x="2686720" y="273249"/>
                </a:lnTo>
                <a:lnTo>
                  <a:pt x="2804592" y="273249"/>
                </a:lnTo>
                <a:lnTo>
                  <a:pt x="2804592" y="338882"/>
                </a:lnTo>
                <a:lnTo>
                  <a:pt x="2686720" y="338882"/>
                </a:lnTo>
                <a:lnTo>
                  <a:pt x="2686720" y="389781"/>
                </a:lnTo>
                <a:lnTo>
                  <a:pt x="2823344" y="389781"/>
                </a:lnTo>
                <a:lnTo>
                  <a:pt x="2823344" y="456754"/>
                </a:lnTo>
                <a:lnTo>
                  <a:pt x="2772110" y="456754"/>
                </a:lnTo>
                <a:lnTo>
                  <a:pt x="2803253" y="500286"/>
                </a:lnTo>
                <a:lnTo>
                  <a:pt x="2704802" y="545493"/>
                </a:lnTo>
                <a:cubicBezTo>
                  <a:pt x="2741861" y="560227"/>
                  <a:pt x="2783607" y="569938"/>
                  <a:pt x="2830042" y="574626"/>
                </a:cubicBezTo>
                <a:cubicBezTo>
                  <a:pt x="2825576" y="580430"/>
                  <a:pt x="2806378" y="608558"/>
                  <a:pt x="2772445" y="659011"/>
                </a:cubicBezTo>
                <a:cubicBezTo>
                  <a:pt x="2683148" y="634678"/>
                  <a:pt x="2611822" y="594606"/>
                  <a:pt x="2558467" y="538795"/>
                </a:cubicBezTo>
                <a:cubicBezTo>
                  <a:pt x="2557351" y="564022"/>
                  <a:pt x="2557016" y="590699"/>
                  <a:pt x="2557463" y="618828"/>
                </a:cubicBezTo>
                <a:cubicBezTo>
                  <a:pt x="2470845" y="640259"/>
                  <a:pt x="2412355" y="657225"/>
                  <a:pt x="2381994" y="669727"/>
                </a:cubicBezTo>
                <a:lnTo>
                  <a:pt x="2350517" y="598736"/>
                </a:lnTo>
                <a:cubicBezTo>
                  <a:pt x="2360786" y="588467"/>
                  <a:pt x="2365474" y="564133"/>
                  <a:pt x="2364581" y="525736"/>
                </a:cubicBezTo>
                <a:lnTo>
                  <a:pt x="2364581" y="456754"/>
                </a:lnTo>
                <a:lnTo>
                  <a:pt x="2311338" y="456754"/>
                </a:lnTo>
                <a:cubicBezTo>
                  <a:pt x="2302631" y="539800"/>
                  <a:pt x="2281312" y="611237"/>
                  <a:pt x="2247379" y="671066"/>
                </a:cubicBezTo>
                <a:cubicBezTo>
                  <a:pt x="2225055" y="639366"/>
                  <a:pt x="2202507" y="611014"/>
                  <a:pt x="2179737" y="586011"/>
                </a:cubicBezTo>
                <a:cubicBezTo>
                  <a:pt x="2210991" y="520824"/>
                  <a:pt x="2226841" y="406971"/>
                  <a:pt x="2227287" y="244450"/>
                </a:cubicBezTo>
                <a:close/>
                <a:moveTo>
                  <a:pt x="273249" y="26120"/>
                </a:moveTo>
                <a:lnTo>
                  <a:pt x="569938" y="26120"/>
                </a:lnTo>
                <a:lnTo>
                  <a:pt x="569938" y="133276"/>
                </a:lnTo>
                <a:cubicBezTo>
                  <a:pt x="569938" y="150465"/>
                  <a:pt x="575240" y="160065"/>
                  <a:pt x="585843" y="162074"/>
                </a:cubicBezTo>
                <a:cubicBezTo>
                  <a:pt x="596448" y="164083"/>
                  <a:pt x="622176" y="164530"/>
                  <a:pt x="663030" y="163413"/>
                </a:cubicBezTo>
                <a:cubicBezTo>
                  <a:pt x="654546" y="199579"/>
                  <a:pt x="648965" y="227037"/>
                  <a:pt x="646286" y="245790"/>
                </a:cubicBezTo>
                <a:cubicBezTo>
                  <a:pt x="604763" y="246683"/>
                  <a:pt x="574402" y="247129"/>
                  <a:pt x="555204" y="247129"/>
                </a:cubicBezTo>
                <a:cubicBezTo>
                  <a:pt x="504751" y="247129"/>
                  <a:pt x="479524" y="223242"/>
                  <a:pt x="479524" y="175469"/>
                </a:cubicBezTo>
                <a:lnTo>
                  <a:pt x="479524" y="107826"/>
                </a:lnTo>
                <a:lnTo>
                  <a:pt x="365001" y="107826"/>
                </a:lnTo>
                <a:cubicBezTo>
                  <a:pt x="364555" y="171450"/>
                  <a:pt x="334529" y="228377"/>
                  <a:pt x="274923" y="278606"/>
                </a:cubicBezTo>
                <a:lnTo>
                  <a:pt x="614140" y="278606"/>
                </a:lnTo>
                <a:lnTo>
                  <a:pt x="614140" y="357634"/>
                </a:lnTo>
                <a:cubicBezTo>
                  <a:pt x="582662" y="419695"/>
                  <a:pt x="544153" y="472939"/>
                  <a:pt x="498612" y="517364"/>
                </a:cubicBezTo>
                <a:cubicBezTo>
                  <a:pt x="548172" y="540804"/>
                  <a:pt x="604094" y="557436"/>
                  <a:pt x="666378" y="567259"/>
                </a:cubicBezTo>
                <a:cubicBezTo>
                  <a:pt x="648519" y="594494"/>
                  <a:pt x="631106" y="625748"/>
                  <a:pt x="614140" y="661020"/>
                </a:cubicBezTo>
                <a:cubicBezTo>
                  <a:pt x="541586" y="643831"/>
                  <a:pt x="476622" y="617265"/>
                  <a:pt x="419249" y="581323"/>
                </a:cubicBezTo>
                <a:cubicBezTo>
                  <a:pt x="361429" y="619720"/>
                  <a:pt x="295126" y="647849"/>
                  <a:pt x="220340" y="665708"/>
                </a:cubicBezTo>
                <a:cubicBezTo>
                  <a:pt x="208732" y="637580"/>
                  <a:pt x="191319" y="608335"/>
                  <a:pt x="168102" y="577974"/>
                </a:cubicBezTo>
                <a:cubicBezTo>
                  <a:pt x="232842" y="563910"/>
                  <a:pt x="289434" y="544600"/>
                  <a:pt x="337877" y="520043"/>
                </a:cubicBezTo>
                <a:cubicBezTo>
                  <a:pt x="299926" y="485440"/>
                  <a:pt x="266328" y="445368"/>
                  <a:pt x="237083" y="399827"/>
                </a:cubicBezTo>
                <a:lnTo>
                  <a:pt x="295685" y="361653"/>
                </a:lnTo>
                <a:lnTo>
                  <a:pt x="223689" y="361653"/>
                </a:lnTo>
                <a:lnTo>
                  <a:pt x="223689" y="278606"/>
                </a:lnTo>
                <a:lnTo>
                  <a:pt x="269565" y="278606"/>
                </a:lnTo>
                <a:cubicBezTo>
                  <a:pt x="251929" y="258291"/>
                  <a:pt x="229047" y="234628"/>
                  <a:pt x="200918" y="207615"/>
                </a:cubicBezTo>
                <a:cubicBezTo>
                  <a:pt x="249138" y="173683"/>
                  <a:pt x="273249" y="127695"/>
                  <a:pt x="273249" y="69652"/>
                </a:cubicBezTo>
                <a:close/>
                <a:moveTo>
                  <a:pt x="1117030" y="2679"/>
                </a:moveTo>
                <a:lnTo>
                  <a:pt x="1217489" y="2679"/>
                </a:lnTo>
                <a:lnTo>
                  <a:pt x="1217489" y="206276"/>
                </a:lnTo>
                <a:lnTo>
                  <a:pt x="1388939" y="206276"/>
                </a:lnTo>
                <a:lnTo>
                  <a:pt x="1388939" y="296019"/>
                </a:lnTo>
                <a:lnTo>
                  <a:pt x="1217489" y="296019"/>
                </a:lnTo>
                <a:lnTo>
                  <a:pt x="1217489" y="664369"/>
                </a:lnTo>
                <a:lnTo>
                  <a:pt x="1117030" y="664369"/>
                </a:lnTo>
                <a:lnTo>
                  <a:pt x="1117030" y="296019"/>
                </a:lnTo>
                <a:lnTo>
                  <a:pt x="946919" y="296019"/>
                </a:lnTo>
                <a:lnTo>
                  <a:pt x="946919" y="206276"/>
                </a:lnTo>
                <a:lnTo>
                  <a:pt x="1117030" y="206276"/>
                </a:lnTo>
                <a:close/>
                <a:moveTo>
                  <a:pt x="1698278" y="2009"/>
                </a:moveTo>
                <a:lnTo>
                  <a:pt x="1795388" y="10046"/>
                </a:lnTo>
                <a:lnTo>
                  <a:pt x="1767260" y="134615"/>
                </a:lnTo>
                <a:lnTo>
                  <a:pt x="1954783" y="134615"/>
                </a:lnTo>
                <a:cubicBezTo>
                  <a:pt x="1929780" y="110059"/>
                  <a:pt x="1904107" y="85502"/>
                  <a:pt x="1877765" y="60945"/>
                </a:cubicBezTo>
                <a:lnTo>
                  <a:pt x="1936701" y="5358"/>
                </a:lnTo>
                <a:cubicBezTo>
                  <a:pt x="1977777" y="37058"/>
                  <a:pt x="2012603" y="65857"/>
                  <a:pt x="2041178" y="91753"/>
                </a:cubicBezTo>
                <a:lnTo>
                  <a:pt x="1998985" y="134615"/>
                </a:lnTo>
                <a:lnTo>
                  <a:pt x="2112169" y="134615"/>
                </a:lnTo>
                <a:lnTo>
                  <a:pt x="2112169" y="216992"/>
                </a:lnTo>
                <a:lnTo>
                  <a:pt x="1741810" y="216992"/>
                </a:lnTo>
                <a:cubicBezTo>
                  <a:pt x="1735113" y="235744"/>
                  <a:pt x="1727299" y="256282"/>
                  <a:pt x="1718370" y="278606"/>
                </a:cubicBezTo>
                <a:lnTo>
                  <a:pt x="2043857" y="278606"/>
                </a:lnTo>
                <a:lnTo>
                  <a:pt x="2043857" y="352946"/>
                </a:lnTo>
                <a:cubicBezTo>
                  <a:pt x="2009477" y="412329"/>
                  <a:pt x="1964829" y="464344"/>
                  <a:pt x="1909911" y="508992"/>
                </a:cubicBezTo>
                <a:cubicBezTo>
                  <a:pt x="1960811" y="531763"/>
                  <a:pt x="2028899" y="549623"/>
                  <a:pt x="2114178" y="562571"/>
                </a:cubicBezTo>
                <a:cubicBezTo>
                  <a:pt x="2094533" y="594717"/>
                  <a:pt x="2075557" y="627311"/>
                  <a:pt x="2057251" y="660351"/>
                </a:cubicBezTo>
                <a:cubicBezTo>
                  <a:pt x="1966169" y="639812"/>
                  <a:pt x="1888703" y="609228"/>
                  <a:pt x="1824856" y="568598"/>
                </a:cubicBezTo>
                <a:cubicBezTo>
                  <a:pt x="1759223" y="606996"/>
                  <a:pt x="1681535" y="639812"/>
                  <a:pt x="1591791" y="667048"/>
                </a:cubicBezTo>
                <a:cubicBezTo>
                  <a:pt x="1575718" y="637580"/>
                  <a:pt x="1558752" y="608782"/>
                  <a:pt x="1540892" y="580653"/>
                </a:cubicBezTo>
                <a:cubicBezTo>
                  <a:pt x="1615455" y="559668"/>
                  <a:pt x="1682651" y="535335"/>
                  <a:pt x="1742480" y="507653"/>
                </a:cubicBezTo>
                <a:cubicBezTo>
                  <a:pt x="1709886" y="477292"/>
                  <a:pt x="1680419" y="442466"/>
                  <a:pt x="1654076" y="403176"/>
                </a:cubicBezTo>
                <a:cubicBezTo>
                  <a:pt x="1602284" y="485775"/>
                  <a:pt x="1542901" y="555873"/>
                  <a:pt x="1475929" y="613470"/>
                </a:cubicBezTo>
                <a:cubicBezTo>
                  <a:pt x="1466552" y="571500"/>
                  <a:pt x="1456730" y="534219"/>
                  <a:pt x="1446461" y="501625"/>
                </a:cubicBezTo>
                <a:cubicBezTo>
                  <a:pt x="1533525" y="419919"/>
                  <a:pt x="1598489" y="325041"/>
                  <a:pt x="1641351" y="216992"/>
                </a:cubicBezTo>
                <a:lnTo>
                  <a:pt x="1473250" y="216992"/>
                </a:lnTo>
                <a:lnTo>
                  <a:pt x="1473250" y="136624"/>
                </a:lnTo>
                <a:cubicBezTo>
                  <a:pt x="1485751" y="100013"/>
                  <a:pt x="1496913" y="61615"/>
                  <a:pt x="1506736" y="21431"/>
                </a:cubicBezTo>
                <a:lnTo>
                  <a:pt x="1598489" y="31477"/>
                </a:lnTo>
                <a:cubicBezTo>
                  <a:pt x="1591791" y="59159"/>
                  <a:pt x="1582638" y="93539"/>
                  <a:pt x="1571030" y="134615"/>
                </a:cubicBezTo>
                <a:lnTo>
                  <a:pt x="1667470" y="134615"/>
                </a:lnTo>
                <a:cubicBezTo>
                  <a:pt x="1677740" y="96664"/>
                  <a:pt x="1688009" y="52462"/>
                  <a:pt x="1698278" y="2009"/>
                </a:cubicBezTo>
                <a:close/>
                <a:moveTo>
                  <a:pt x="841772" y="2009"/>
                </a:moveTo>
                <a:cubicBezTo>
                  <a:pt x="876598" y="48890"/>
                  <a:pt x="906066" y="90413"/>
                  <a:pt x="930176" y="126579"/>
                </a:cubicBezTo>
                <a:lnTo>
                  <a:pt x="844451" y="178147"/>
                </a:lnTo>
                <a:cubicBezTo>
                  <a:pt x="822573" y="138857"/>
                  <a:pt x="795561" y="95101"/>
                  <a:pt x="763414" y="46881"/>
                </a:cubicBezTo>
                <a:close/>
                <a:moveTo>
                  <a:pt x="107826" y="1340"/>
                </a:moveTo>
                <a:cubicBezTo>
                  <a:pt x="144438" y="45095"/>
                  <a:pt x="176362" y="85055"/>
                  <a:pt x="203597" y="121221"/>
                </a:cubicBezTo>
                <a:lnTo>
                  <a:pt x="120551" y="177478"/>
                </a:lnTo>
                <a:cubicBezTo>
                  <a:pt x="88404" y="124346"/>
                  <a:pt x="59159" y="82153"/>
                  <a:pt x="32817" y="50899"/>
                </a:cubicBezTo>
                <a:close/>
                <a:moveTo>
                  <a:pt x="4428604" y="0"/>
                </a:moveTo>
                <a:lnTo>
                  <a:pt x="4532412" y="15404"/>
                </a:lnTo>
                <a:cubicBezTo>
                  <a:pt x="4524598" y="34826"/>
                  <a:pt x="4516227" y="53802"/>
                  <a:pt x="4507297" y="72331"/>
                </a:cubicBezTo>
                <a:lnTo>
                  <a:pt x="4906119" y="72331"/>
                </a:lnTo>
                <a:lnTo>
                  <a:pt x="4906119" y="157386"/>
                </a:lnTo>
                <a:lnTo>
                  <a:pt x="4691137" y="157386"/>
                </a:lnTo>
                <a:lnTo>
                  <a:pt x="4691137" y="245790"/>
                </a:lnTo>
                <a:lnTo>
                  <a:pt x="4880669" y="245790"/>
                </a:lnTo>
                <a:lnTo>
                  <a:pt x="4880669" y="330845"/>
                </a:lnTo>
                <a:lnTo>
                  <a:pt x="4691137" y="330845"/>
                </a:lnTo>
                <a:lnTo>
                  <a:pt x="4691137" y="435992"/>
                </a:lnTo>
                <a:lnTo>
                  <a:pt x="4926211" y="435992"/>
                </a:lnTo>
                <a:lnTo>
                  <a:pt x="4926211" y="521047"/>
                </a:lnTo>
                <a:lnTo>
                  <a:pt x="4691137" y="521047"/>
                </a:lnTo>
                <a:lnTo>
                  <a:pt x="4691137" y="662360"/>
                </a:lnTo>
                <a:lnTo>
                  <a:pt x="4593357" y="662360"/>
                </a:lnTo>
                <a:lnTo>
                  <a:pt x="4593357" y="521047"/>
                </a:lnTo>
                <a:lnTo>
                  <a:pt x="4275907" y="521047"/>
                </a:lnTo>
                <a:lnTo>
                  <a:pt x="4275907" y="435992"/>
                </a:lnTo>
                <a:lnTo>
                  <a:pt x="4369668" y="435992"/>
                </a:lnTo>
                <a:lnTo>
                  <a:pt x="4369668" y="272244"/>
                </a:lnTo>
                <a:cubicBezTo>
                  <a:pt x="4357613" y="284969"/>
                  <a:pt x="4345112" y="297359"/>
                  <a:pt x="4332164" y="309414"/>
                </a:cubicBezTo>
                <a:cubicBezTo>
                  <a:pt x="4315197" y="283964"/>
                  <a:pt x="4295105" y="255389"/>
                  <a:pt x="4271888" y="223689"/>
                </a:cubicBezTo>
                <a:cubicBezTo>
                  <a:pt x="4339754" y="167878"/>
                  <a:pt x="4391993" y="93315"/>
                  <a:pt x="4428604" y="0"/>
                </a:cubicBezTo>
                <a:close/>
              </a:path>
            </a:pathLst>
          </a:custGeom>
        </p:spPr>
      </p:pic>
      <p:pic>
        <p:nvPicPr>
          <p:cNvPr id="79" name="图片 78" descr="雪山上有许多云&#10;&#10;描述已自动生成">
            <a:extLst>
              <a:ext uri="{FF2B5EF4-FFF2-40B4-BE49-F238E27FC236}">
                <a16:creationId xmlns:a16="http://schemas.microsoft.com/office/drawing/2014/main" id="{E5F13F41-FCAE-EC40-90EA-D56658172F15}"/>
              </a:ext>
            </a:extLst>
          </p:cNvPr>
          <p:cNvPicPr>
            <a:picLocks noChangeAspect="1"/>
          </p:cNvPicPr>
          <p:nvPr/>
        </p:nvPicPr>
        <p:blipFill>
          <a:blip r:embed="rId14">
            <a:alphaModFix amt="80000"/>
            <a:extLst>
              <a:ext uri="{BEBA8EAE-BF5A-486C-A8C5-ECC9F3942E4B}">
                <a14:imgProps xmlns:a14="http://schemas.microsoft.com/office/drawing/2010/main">
                  <a14:imgLayer r:embed="rId15">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l="25891" t="57665" r="50000" b="14161"/>
          <a:stretch>
            <a:fillRect/>
          </a:stretch>
        </p:blipFill>
        <p:spPr>
          <a:xfrm>
            <a:off x="1253700" y="5954522"/>
            <a:ext cx="452581" cy="390157"/>
          </a:xfrm>
          <a:custGeom>
            <a:avLst/>
            <a:gdLst>
              <a:gd name="connsiteX0" fmla="*/ 131500 w 547424"/>
              <a:gd name="connsiteY0" fmla="*/ 80513 h 471918"/>
              <a:gd name="connsiteX1" fmla="*/ 273712 w 547424"/>
              <a:gd name="connsiteY1" fmla="*/ 325706 h 471918"/>
              <a:gd name="connsiteX2" fmla="*/ 415924 w 547424"/>
              <a:gd name="connsiteY2" fmla="*/ 80513 h 471918"/>
              <a:gd name="connsiteX3" fmla="*/ 0 w 547424"/>
              <a:gd name="connsiteY3" fmla="*/ 0 h 471918"/>
              <a:gd name="connsiteX4" fmla="*/ 547424 w 547424"/>
              <a:gd name="connsiteY4" fmla="*/ 0 h 471918"/>
              <a:gd name="connsiteX5" fmla="*/ 273712 w 547424"/>
              <a:gd name="connsiteY5" fmla="*/ 471918 h 47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24" h="471918">
                <a:moveTo>
                  <a:pt x="131500" y="80513"/>
                </a:moveTo>
                <a:lnTo>
                  <a:pt x="273712" y="325706"/>
                </a:lnTo>
                <a:lnTo>
                  <a:pt x="415924" y="80513"/>
                </a:lnTo>
                <a:close/>
                <a:moveTo>
                  <a:pt x="0" y="0"/>
                </a:moveTo>
                <a:lnTo>
                  <a:pt x="547424" y="0"/>
                </a:lnTo>
                <a:lnTo>
                  <a:pt x="273712" y="471918"/>
                </a:lnTo>
                <a:close/>
              </a:path>
            </a:pathLst>
          </a:custGeom>
        </p:spPr>
      </p:pic>
      <p:pic>
        <p:nvPicPr>
          <p:cNvPr id="47" name="图片 46" descr="图片包含 游戏机&#10;&#10;描述已自动生成">
            <a:extLst>
              <a:ext uri="{FF2B5EF4-FFF2-40B4-BE49-F238E27FC236}">
                <a16:creationId xmlns:a16="http://schemas.microsoft.com/office/drawing/2014/main" id="{981D40F2-6C49-944D-A9E0-B7533A6091BA}"/>
              </a:ext>
            </a:extLst>
          </p:cNvPr>
          <p:cNvPicPr>
            <a:picLocks noChangeAspect="1"/>
          </p:cNvPicPr>
          <p:nvPr/>
        </p:nvPicPr>
        <p:blipFill>
          <a:blip r:embed="rId16">
            <a:alphaModFix amt="70000"/>
            <a:extLst>
              <a:ext uri="{BEBA8EAE-BF5A-486C-A8C5-ECC9F3942E4B}">
                <a14:imgProps xmlns:a14="http://schemas.microsoft.com/office/drawing/2010/main">
                  <a14:imgLayer r:embed="rId17">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5442165" y="4568816"/>
            <a:ext cx="1755804" cy="1755804"/>
          </a:xfrm>
          <a:custGeom>
            <a:avLst/>
            <a:gdLst>
              <a:gd name="connsiteX0" fmla="*/ 1185272 w 2370545"/>
              <a:gd name="connsiteY0" fmla="*/ 383803 h 2370545"/>
              <a:gd name="connsiteX1" fmla="*/ 383803 w 2370545"/>
              <a:gd name="connsiteY1" fmla="*/ 1185272 h 2370545"/>
              <a:gd name="connsiteX2" fmla="*/ 1185272 w 2370545"/>
              <a:gd name="connsiteY2" fmla="*/ 1986741 h 2370545"/>
              <a:gd name="connsiteX3" fmla="*/ 1986741 w 2370545"/>
              <a:gd name="connsiteY3" fmla="*/ 1185272 h 2370545"/>
              <a:gd name="connsiteX4" fmla="*/ 1185272 w 2370545"/>
              <a:gd name="connsiteY4" fmla="*/ 383803 h 2370545"/>
              <a:gd name="connsiteX5" fmla="*/ 0 w 2370545"/>
              <a:gd name="connsiteY5" fmla="*/ 0 h 2370545"/>
              <a:gd name="connsiteX6" fmla="*/ 2370545 w 2370545"/>
              <a:gd name="connsiteY6" fmla="*/ 0 h 2370545"/>
              <a:gd name="connsiteX7" fmla="*/ 2370545 w 2370545"/>
              <a:gd name="connsiteY7" fmla="*/ 2370545 h 2370545"/>
              <a:gd name="connsiteX8" fmla="*/ 0 w 2370545"/>
              <a:gd name="connsiteY8" fmla="*/ 2370545 h 237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0545" h="2370545">
                <a:moveTo>
                  <a:pt x="1185272" y="383803"/>
                </a:moveTo>
                <a:cubicBezTo>
                  <a:pt x="742633" y="383803"/>
                  <a:pt x="383803" y="742633"/>
                  <a:pt x="383803" y="1185272"/>
                </a:cubicBezTo>
                <a:cubicBezTo>
                  <a:pt x="383803" y="1627911"/>
                  <a:pt x="742633" y="1986741"/>
                  <a:pt x="1185272" y="1986741"/>
                </a:cubicBezTo>
                <a:cubicBezTo>
                  <a:pt x="1627911" y="1986741"/>
                  <a:pt x="1986741" y="1627911"/>
                  <a:pt x="1986741" y="1185272"/>
                </a:cubicBezTo>
                <a:cubicBezTo>
                  <a:pt x="1986741" y="742633"/>
                  <a:pt x="1627911" y="383803"/>
                  <a:pt x="1185272" y="383803"/>
                </a:cubicBezTo>
                <a:close/>
                <a:moveTo>
                  <a:pt x="0" y="0"/>
                </a:moveTo>
                <a:lnTo>
                  <a:pt x="2370545" y="0"/>
                </a:lnTo>
                <a:lnTo>
                  <a:pt x="2370545" y="2370545"/>
                </a:lnTo>
                <a:lnTo>
                  <a:pt x="0" y="2370545"/>
                </a:lnTo>
                <a:close/>
              </a:path>
            </a:pathLst>
          </a:custGeom>
        </p:spPr>
      </p:pic>
      <p:sp>
        <p:nvSpPr>
          <p:cNvPr id="53" name="文本框 52">
            <a:extLst>
              <a:ext uri="{FF2B5EF4-FFF2-40B4-BE49-F238E27FC236}">
                <a16:creationId xmlns:a16="http://schemas.microsoft.com/office/drawing/2014/main" id="{6A972850-2525-EF4E-AEFF-CE438A3F1B45}"/>
              </a:ext>
            </a:extLst>
          </p:cNvPr>
          <p:cNvSpPr txBox="1"/>
          <p:nvPr/>
        </p:nvSpPr>
        <p:spPr>
          <a:xfrm>
            <a:off x="855251" y="1865485"/>
            <a:ext cx="2621431" cy="584775"/>
          </a:xfrm>
          <a:prstGeom prst="rect">
            <a:avLst/>
          </a:prstGeom>
          <a:noFill/>
        </p:spPr>
        <p:txBody>
          <a:bodyPr wrap="square" rtlCol="0">
            <a:spAutoFit/>
          </a:bodyPr>
          <a:lstStyle/>
          <a:p>
            <a:pPr algn="dist"/>
            <a:r>
              <a:rPr kumimoji="1" lang="en-US" altLang="zh-CN" sz="3200" b="1" cap="all" dirty="0">
                <a:solidFill>
                  <a:schemeClr val="bg1"/>
                </a:solidFill>
                <a:latin typeface="Microsoft YaHei" panose="020B0503020204020204" pitchFamily="34" charset="-122"/>
                <a:ea typeface="Microsoft YaHei" panose="020B0503020204020204" pitchFamily="34" charset="-122"/>
              </a:rPr>
              <a:t>design</a:t>
            </a:r>
            <a:endParaRPr kumimoji="1" lang="zh-CN" altLang="en-US" sz="3200" b="1" cap="all" dirty="0">
              <a:solidFill>
                <a:schemeClr val="bg1"/>
              </a:solidFill>
              <a:latin typeface="Microsoft YaHei" panose="020B0503020204020204" pitchFamily="34" charset="-122"/>
              <a:ea typeface="Microsoft YaHei" panose="020B0503020204020204" pitchFamily="34" charset="-122"/>
            </a:endParaRPr>
          </a:p>
        </p:txBody>
      </p:sp>
      <p:sp>
        <p:nvSpPr>
          <p:cNvPr id="54" name="文本框 53">
            <a:extLst>
              <a:ext uri="{FF2B5EF4-FFF2-40B4-BE49-F238E27FC236}">
                <a16:creationId xmlns:a16="http://schemas.microsoft.com/office/drawing/2014/main" id="{09B5F95D-A560-1349-892E-67D9C648D4E7}"/>
              </a:ext>
            </a:extLst>
          </p:cNvPr>
          <p:cNvSpPr txBox="1"/>
          <p:nvPr/>
        </p:nvSpPr>
        <p:spPr>
          <a:xfrm>
            <a:off x="855251" y="3339654"/>
            <a:ext cx="5009256" cy="1145314"/>
          </a:xfrm>
          <a:prstGeom prst="rect">
            <a:avLst/>
          </a:prstGeom>
          <a:noFill/>
        </p:spPr>
        <p:txBody>
          <a:bodyPr wrap="none" rtlCol="0">
            <a:spAutoFit/>
          </a:bodyPr>
          <a:lstStyle/>
          <a:p>
            <a:pPr>
              <a:lnSpc>
                <a:spcPct val="130000"/>
              </a:lnSpc>
            </a:pPr>
            <a:r>
              <a:rPr kumimoji="1" lang="en-US" altLang="zh-CN" sz="1200" spc="600" dirty="0">
                <a:solidFill>
                  <a:schemeClr val="bg1"/>
                </a:solidFill>
                <a:latin typeface="Microsoft YaHei" panose="020B0503020204020204" pitchFamily="34" charset="-122"/>
                <a:ea typeface="Microsoft YaHei" panose="020B0503020204020204" pitchFamily="34" charset="-122"/>
              </a:rPr>
              <a:t>100 years of design development</a:t>
            </a:r>
          </a:p>
          <a:p>
            <a:pPr>
              <a:lnSpc>
                <a:spcPct val="130000"/>
              </a:lnSpc>
            </a:pPr>
            <a:endParaRPr kumimoji="1" lang="en-US" altLang="zh-CN" sz="1400" spc="600" dirty="0">
              <a:solidFill>
                <a:schemeClr val="bg1"/>
              </a:solidFill>
              <a:latin typeface="Microsoft YaHei" panose="020B0503020204020204" pitchFamily="34" charset="-122"/>
              <a:ea typeface="Microsoft YaHei" panose="020B0503020204020204" pitchFamily="34" charset="-122"/>
            </a:endParaRPr>
          </a:p>
          <a:p>
            <a:pPr>
              <a:lnSpc>
                <a:spcPct val="130000"/>
              </a:lnSpc>
            </a:pPr>
            <a:r>
              <a:rPr kumimoji="1" lang="zh-CN" altLang="en-US" sz="1400" spc="600" dirty="0">
                <a:solidFill>
                  <a:schemeClr val="bg1"/>
                </a:solidFill>
                <a:latin typeface="Microsoft YaHei" panose="020B0503020204020204" pitchFamily="34" charset="-122"/>
                <a:ea typeface="Microsoft YaHei" panose="020B0503020204020204" pitchFamily="34" charset="-122"/>
              </a:rPr>
              <a:t>不念过往，不惧未来</a:t>
            </a:r>
          </a:p>
          <a:p>
            <a:pPr>
              <a:lnSpc>
                <a:spcPct val="130000"/>
              </a:lnSpc>
            </a:pPr>
            <a:r>
              <a:rPr kumimoji="1" lang="zh-CN" altLang="en-US" sz="1400" spc="600" dirty="0">
                <a:solidFill>
                  <a:schemeClr val="bg1"/>
                </a:solidFill>
                <a:latin typeface="Microsoft YaHei" panose="020B0503020204020204" pitchFamily="34" charset="-122"/>
                <a:ea typeface="Microsoft YaHei" panose="020B0503020204020204" pitchFamily="34" charset="-122"/>
              </a:rPr>
              <a:t>专注设计，与时间同行</a:t>
            </a:r>
          </a:p>
        </p:txBody>
      </p:sp>
      <p:cxnSp>
        <p:nvCxnSpPr>
          <p:cNvPr id="63" name="直线连接符 62">
            <a:extLst>
              <a:ext uri="{FF2B5EF4-FFF2-40B4-BE49-F238E27FC236}">
                <a16:creationId xmlns:a16="http://schemas.microsoft.com/office/drawing/2014/main" id="{AA5EDA72-4A1C-E149-8E2C-ED39E774BA76}"/>
              </a:ext>
            </a:extLst>
          </p:cNvPr>
          <p:cNvCxnSpPr>
            <a:cxnSpLocks/>
          </p:cNvCxnSpPr>
          <p:nvPr/>
        </p:nvCxnSpPr>
        <p:spPr>
          <a:xfrm>
            <a:off x="7800190" y="-9000"/>
            <a:ext cx="0" cy="687600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5693B127-0BF7-3744-9EBB-A7D625FE68D3}"/>
              </a:ext>
            </a:extLst>
          </p:cNvPr>
          <p:cNvCxnSpPr>
            <a:cxnSpLocks/>
          </p:cNvCxnSpPr>
          <p:nvPr/>
        </p:nvCxnSpPr>
        <p:spPr>
          <a:xfrm>
            <a:off x="9666941" y="-9000"/>
            <a:ext cx="0" cy="687600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9A6EA746-2FAE-9443-936D-0F00DEBF17BF}"/>
              </a:ext>
            </a:extLst>
          </p:cNvPr>
          <p:cNvCxnSpPr>
            <a:cxnSpLocks/>
          </p:cNvCxnSpPr>
          <p:nvPr/>
        </p:nvCxnSpPr>
        <p:spPr>
          <a:xfrm>
            <a:off x="5933439" y="-9000"/>
            <a:ext cx="0" cy="687600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pic>
        <p:nvPicPr>
          <p:cNvPr id="36" name="图片 35" descr="雪山上有许多云&#10;&#10;描述已自动生成">
            <a:extLst>
              <a:ext uri="{FF2B5EF4-FFF2-40B4-BE49-F238E27FC236}">
                <a16:creationId xmlns:a16="http://schemas.microsoft.com/office/drawing/2014/main" id="{30DB95E1-8724-CD4C-9D69-27848CB34085}"/>
              </a:ext>
            </a:extLst>
          </p:cNvPr>
          <p:cNvPicPr>
            <a:picLocks noChangeAspect="1"/>
          </p:cNvPicPr>
          <p:nvPr/>
        </p:nvPicPr>
        <p:blipFill>
          <a:blip r:embed="rId18">
            <a:alphaModFix amt="80000"/>
            <a:extLst>
              <a:ext uri="{28A0092B-C50C-407E-A947-70E740481C1C}">
                <a14:useLocalDpi xmlns:a14="http://schemas.microsoft.com/office/drawing/2010/main" val="0"/>
              </a:ext>
            </a:extLst>
          </a:blip>
          <a:srcRect l="28707" t="26887" r="9683" b="1116"/>
          <a:stretch>
            <a:fillRect/>
          </a:stretch>
        </p:blipFill>
        <p:spPr>
          <a:xfrm rot="4848010">
            <a:off x="10525470" y="-246537"/>
            <a:ext cx="1049571" cy="904804"/>
          </a:xfrm>
          <a:custGeom>
            <a:avLst/>
            <a:gdLst>
              <a:gd name="connsiteX0" fmla="*/ 282331 w 1175322"/>
              <a:gd name="connsiteY0" fmla="*/ 172862 h 1013211"/>
              <a:gd name="connsiteX1" fmla="*/ 587661 w 1175322"/>
              <a:gd name="connsiteY1" fmla="*/ 699293 h 1013211"/>
              <a:gd name="connsiteX2" fmla="*/ 892991 w 1175322"/>
              <a:gd name="connsiteY2" fmla="*/ 172862 h 1013211"/>
              <a:gd name="connsiteX3" fmla="*/ 0 w 1175322"/>
              <a:gd name="connsiteY3" fmla="*/ 0 h 1013211"/>
              <a:gd name="connsiteX4" fmla="*/ 1175322 w 1175322"/>
              <a:gd name="connsiteY4" fmla="*/ 0 h 1013211"/>
              <a:gd name="connsiteX5" fmla="*/ 587661 w 1175322"/>
              <a:gd name="connsiteY5" fmla="*/ 1013211 h 101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322" h="1013211">
                <a:moveTo>
                  <a:pt x="282331" y="172862"/>
                </a:moveTo>
                <a:lnTo>
                  <a:pt x="587661" y="699293"/>
                </a:lnTo>
                <a:lnTo>
                  <a:pt x="892991" y="172862"/>
                </a:lnTo>
                <a:close/>
                <a:moveTo>
                  <a:pt x="0" y="0"/>
                </a:moveTo>
                <a:lnTo>
                  <a:pt x="1175322" y="0"/>
                </a:lnTo>
                <a:lnTo>
                  <a:pt x="587661" y="1013211"/>
                </a:lnTo>
                <a:close/>
              </a:path>
            </a:pathLst>
          </a:custGeom>
        </p:spPr>
      </p:pic>
      <p:grpSp>
        <p:nvGrpSpPr>
          <p:cNvPr id="49" name="组合 48">
            <a:extLst>
              <a:ext uri="{FF2B5EF4-FFF2-40B4-BE49-F238E27FC236}">
                <a16:creationId xmlns:a16="http://schemas.microsoft.com/office/drawing/2014/main" id="{7ECBBC78-DA95-4A53-80F8-B97C8C22E9CF}"/>
              </a:ext>
            </a:extLst>
          </p:cNvPr>
          <p:cNvGrpSpPr/>
          <p:nvPr/>
        </p:nvGrpSpPr>
        <p:grpSpPr>
          <a:xfrm>
            <a:off x="335933" y="0"/>
            <a:ext cx="719938" cy="6858000"/>
            <a:chOff x="335933" y="0"/>
            <a:chExt cx="719938" cy="6858000"/>
          </a:xfrm>
        </p:grpSpPr>
        <p:cxnSp>
          <p:nvCxnSpPr>
            <p:cNvPr id="68" name="直线连接符 67">
              <a:extLst>
                <a:ext uri="{FF2B5EF4-FFF2-40B4-BE49-F238E27FC236}">
                  <a16:creationId xmlns:a16="http://schemas.microsoft.com/office/drawing/2014/main" id="{4A651552-AB36-CE45-BB14-07444086ED84}"/>
                </a:ext>
              </a:extLst>
            </p:cNvPr>
            <p:cNvCxnSpPr>
              <a:cxnSpLocks/>
            </p:cNvCxnSpPr>
            <p:nvPr/>
          </p:nvCxnSpPr>
          <p:spPr>
            <a:xfrm>
              <a:off x="695902" y="1019711"/>
              <a:ext cx="0" cy="3573384"/>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4B0062DA-4160-EA43-B1A2-5A2C40AA1E3C}"/>
                </a:ext>
              </a:extLst>
            </p:cNvPr>
            <p:cNvSpPr/>
            <p:nvPr/>
          </p:nvSpPr>
          <p:spPr>
            <a:xfrm>
              <a:off x="335933" y="299772"/>
              <a:ext cx="719938" cy="719938"/>
            </a:xfrm>
            <a:prstGeom prst="ellips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2" name="文本框 71">
              <a:extLst>
                <a:ext uri="{FF2B5EF4-FFF2-40B4-BE49-F238E27FC236}">
                  <a16:creationId xmlns:a16="http://schemas.microsoft.com/office/drawing/2014/main" id="{53D75351-CE0E-3742-8D20-0EA44292610E}"/>
                </a:ext>
              </a:extLst>
            </p:cNvPr>
            <p:cNvSpPr txBox="1"/>
            <p:nvPr/>
          </p:nvSpPr>
          <p:spPr>
            <a:xfrm rot="5400000">
              <a:off x="-70260" y="5300077"/>
              <a:ext cx="1532326" cy="184666"/>
            </a:xfrm>
            <a:prstGeom prst="rect">
              <a:avLst/>
            </a:prstGeom>
            <a:noFill/>
          </p:spPr>
          <p:txBody>
            <a:bodyPr wrap="square" rtlCol="0">
              <a:spAutoFit/>
            </a:bodyPr>
            <a:lstStyle/>
            <a:p>
              <a:pPr algn="dist"/>
              <a:r>
                <a:rPr kumimoji="1" lang="en-US" altLang="zh-CN" sz="600" dirty="0">
                  <a:solidFill>
                    <a:schemeClr val="bg1">
                      <a:lumMod val="85000"/>
                    </a:schemeClr>
                  </a:solidFill>
                  <a:latin typeface="Microsoft YaHei" panose="020B0503020204020204" pitchFamily="34" charset="-122"/>
                  <a:ea typeface="Microsoft YaHei" panose="020B0503020204020204" pitchFamily="34" charset="-122"/>
                </a:rPr>
                <a:t>Art and design</a:t>
              </a:r>
              <a:endParaRPr kumimoji="1" lang="zh-CN" altLang="en-US" sz="600" dirty="0">
                <a:solidFill>
                  <a:schemeClr val="bg1">
                    <a:lumMod val="85000"/>
                  </a:schemeClr>
                </a:solidFill>
                <a:latin typeface="Microsoft YaHei" panose="020B0503020204020204" pitchFamily="34" charset="-122"/>
                <a:ea typeface="Microsoft YaHei" panose="020B0503020204020204" pitchFamily="34" charset="-122"/>
              </a:endParaRPr>
            </a:p>
          </p:txBody>
        </p:sp>
        <p:cxnSp>
          <p:nvCxnSpPr>
            <p:cNvPr id="82" name="直线连接符 81">
              <a:extLst>
                <a:ext uri="{FF2B5EF4-FFF2-40B4-BE49-F238E27FC236}">
                  <a16:creationId xmlns:a16="http://schemas.microsoft.com/office/drawing/2014/main" id="{FF4D3946-98A6-2341-BF00-BC7315B0A6F2}"/>
                </a:ext>
              </a:extLst>
            </p:cNvPr>
            <p:cNvCxnSpPr>
              <a:cxnSpLocks/>
            </p:cNvCxnSpPr>
            <p:nvPr/>
          </p:nvCxnSpPr>
          <p:spPr>
            <a:xfrm>
              <a:off x="695902" y="6189848"/>
              <a:ext cx="0" cy="668152"/>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2BCFEBD3-C00A-8C49-AAE1-CE0DEF5366EC}"/>
                </a:ext>
              </a:extLst>
            </p:cNvPr>
            <p:cNvCxnSpPr>
              <a:cxnSpLocks/>
            </p:cNvCxnSpPr>
            <p:nvPr/>
          </p:nvCxnSpPr>
          <p:spPr>
            <a:xfrm>
              <a:off x="695902" y="0"/>
              <a:ext cx="0" cy="299772"/>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96" name="椭圆 95">
            <a:extLst>
              <a:ext uri="{FF2B5EF4-FFF2-40B4-BE49-F238E27FC236}">
                <a16:creationId xmlns:a16="http://schemas.microsoft.com/office/drawing/2014/main" id="{2BA47CBB-F148-1641-9BEC-9CE6D292AF43}"/>
              </a:ext>
            </a:extLst>
          </p:cNvPr>
          <p:cNvSpPr/>
          <p:nvPr/>
        </p:nvSpPr>
        <p:spPr>
          <a:xfrm>
            <a:off x="3073454" y="1947076"/>
            <a:ext cx="15854094" cy="15854094"/>
          </a:xfrm>
          <a:prstGeom prst="ellips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5" name="图片 4" descr="图片包含 人, 女人, 看着, 照片&#10;&#10;描述已自动生成">
            <a:extLst>
              <a:ext uri="{FF2B5EF4-FFF2-40B4-BE49-F238E27FC236}">
                <a16:creationId xmlns:a16="http://schemas.microsoft.com/office/drawing/2014/main" id="{F878ACB4-67AC-5844-A6CC-C865B5872BC0}"/>
              </a:ext>
            </a:extLst>
          </p:cNvPr>
          <p:cNvPicPr>
            <a:picLocks noChangeAspect="1"/>
          </p:cNvPicPr>
          <p:nvPr/>
        </p:nvPicPr>
        <p:blipFill>
          <a:blip r:embed="rId19">
            <a:extLst>
              <a:ext uri="{BEBA8EAE-BF5A-486C-A8C5-ECC9F3942E4B}">
                <a14:imgProps xmlns:a14="http://schemas.microsoft.com/office/drawing/2010/main">
                  <a14:imgLayer r:embed="rId20">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5994400" y="901700"/>
            <a:ext cx="6197600" cy="5956300"/>
          </a:xfrm>
          <a:prstGeom prst="rect">
            <a:avLst/>
          </a:prstGeom>
        </p:spPr>
      </p:pic>
      <p:sp>
        <p:nvSpPr>
          <p:cNvPr id="10" name="直角三角形 9">
            <a:extLst>
              <a:ext uri="{FF2B5EF4-FFF2-40B4-BE49-F238E27FC236}">
                <a16:creationId xmlns:a16="http://schemas.microsoft.com/office/drawing/2014/main" id="{E28AF836-BC72-654C-8CEC-7D9E742D981A}"/>
              </a:ext>
            </a:extLst>
          </p:cNvPr>
          <p:cNvSpPr/>
          <p:nvPr/>
        </p:nvSpPr>
        <p:spPr>
          <a:xfrm rot="10800000" flipV="1">
            <a:off x="5994400" y="5172892"/>
            <a:ext cx="6197600" cy="1685108"/>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任意形状 34">
            <a:extLst>
              <a:ext uri="{FF2B5EF4-FFF2-40B4-BE49-F238E27FC236}">
                <a16:creationId xmlns:a16="http://schemas.microsoft.com/office/drawing/2014/main" id="{787A1F43-30BF-C745-B18D-A2791E1AA820}"/>
              </a:ext>
            </a:extLst>
          </p:cNvPr>
          <p:cNvSpPr>
            <a:spLocks noChangeAspect="1"/>
          </p:cNvSpPr>
          <p:nvPr/>
        </p:nvSpPr>
        <p:spPr>
          <a:xfrm>
            <a:off x="8631748" y="4857046"/>
            <a:ext cx="4695942" cy="2536994"/>
          </a:xfrm>
          <a:custGeom>
            <a:avLst/>
            <a:gdLst>
              <a:gd name="connsiteX0" fmla="*/ 4695084 w 4695942"/>
              <a:gd name="connsiteY0" fmla="*/ 0 h 2536994"/>
              <a:gd name="connsiteX1" fmla="*/ 4695942 w 4695942"/>
              <a:gd name="connsiteY1" fmla="*/ 16994 h 2536994"/>
              <a:gd name="connsiteX2" fmla="*/ 2175942 w 4695942"/>
              <a:gd name="connsiteY2" fmla="*/ 2536994 h 2536994"/>
              <a:gd name="connsiteX3" fmla="*/ 86318 w 4695942"/>
              <a:gd name="connsiteY3" fmla="*/ 1425950 h 2536994"/>
              <a:gd name="connsiteX4" fmla="*/ 0 w 4695942"/>
              <a:gd name="connsiteY4" fmla="*/ 1283867 h 2536994"/>
              <a:gd name="connsiteX5" fmla="*/ 772672 w 4695942"/>
              <a:gd name="connsiteY5" fmla="*/ 1073780 h 2536994"/>
              <a:gd name="connsiteX6" fmla="*/ 818921 w 4695942"/>
              <a:gd name="connsiteY6" fmla="*/ 1135627 h 2536994"/>
              <a:gd name="connsiteX7" fmla="*/ 2175942 w 4695942"/>
              <a:gd name="connsiteY7" fmla="*/ 1775594 h 2536994"/>
              <a:gd name="connsiteX8" fmla="*/ 3898814 w 4695942"/>
              <a:gd name="connsiteY8" fmla="*/ 371413 h 2536994"/>
              <a:gd name="connsiteX9" fmla="*/ 3922689 w 4695942"/>
              <a:gd name="connsiteY9" fmla="*/ 214972 h 253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95942" h="2536994">
                <a:moveTo>
                  <a:pt x="4695084" y="0"/>
                </a:moveTo>
                <a:lnTo>
                  <a:pt x="4695942" y="16994"/>
                </a:lnTo>
                <a:cubicBezTo>
                  <a:pt x="4695942" y="1408752"/>
                  <a:pt x="3567700" y="2536994"/>
                  <a:pt x="2175942" y="2536994"/>
                </a:cubicBezTo>
                <a:cubicBezTo>
                  <a:pt x="1306093" y="2536994"/>
                  <a:pt x="539181" y="2096275"/>
                  <a:pt x="86318" y="1425950"/>
                </a:cubicBezTo>
                <a:lnTo>
                  <a:pt x="0" y="1283867"/>
                </a:lnTo>
                <a:lnTo>
                  <a:pt x="772672" y="1073780"/>
                </a:lnTo>
                <a:lnTo>
                  <a:pt x="818921" y="1135627"/>
                </a:lnTo>
                <a:cubicBezTo>
                  <a:pt x="1141474" y="1526471"/>
                  <a:pt x="1629615" y="1775594"/>
                  <a:pt x="2175942" y="1775594"/>
                </a:cubicBezTo>
                <a:cubicBezTo>
                  <a:pt x="3025784" y="1775594"/>
                  <a:pt x="3734831" y="1172778"/>
                  <a:pt x="3898814" y="371413"/>
                </a:cubicBezTo>
                <a:lnTo>
                  <a:pt x="3922689" y="214972"/>
                </a:lnTo>
                <a:close/>
              </a:path>
            </a:pathLst>
          </a:custGeom>
          <a:solidFill>
            <a:srgbClr val="FFFFFF"/>
          </a:solidFill>
          <a:ln>
            <a:no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三角形 42">
            <a:extLst>
              <a:ext uri="{FF2B5EF4-FFF2-40B4-BE49-F238E27FC236}">
                <a16:creationId xmlns:a16="http://schemas.microsoft.com/office/drawing/2014/main" id="{1C8E9BA8-BC9C-3945-B503-A7BD460DE097}"/>
              </a:ext>
            </a:extLst>
          </p:cNvPr>
          <p:cNvSpPr/>
          <p:nvPr/>
        </p:nvSpPr>
        <p:spPr>
          <a:xfrm flipV="1">
            <a:off x="8116104" y="4729394"/>
            <a:ext cx="547424" cy="471918"/>
          </a:xfrm>
          <a:prstGeom prst="triangle">
            <a:avLst/>
          </a:prstGeom>
          <a:solidFill>
            <a:srgbClr val="00FF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a:extLst>
              <a:ext uri="{FF2B5EF4-FFF2-40B4-BE49-F238E27FC236}">
                <a16:creationId xmlns:a16="http://schemas.microsoft.com/office/drawing/2014/main" id="{633BFE47-12B4-1B4C-A77A-E01631A1DBD9}"/>
              </a:ext>
            </a:extLst>
          </p:cNvPr>
          <p:cNvSpPr/>
          <p:nvPr/>
        </p:nvSpPr>
        <p:spPr>
          <a:xfrm>
            <a:off x="862606" y="4689023"/>
            <a:ext cx="1433852" cy="261610"/>
          </a:xfrm>
          <a:prstGeom prst="rect">
            <a:avLst/>
          </a:prstGeom>
        </p:spPr>
        <p:txBody>
          <a:bodyPr wrap="square">
            <a:spAutoFit/>
          </a:bodyPr>
          <a:lstStyle/>
          <a:p>
            <a:pPr algn="dist"/>
            <a:r>
              <a:rPr kumimoji="1" lang="en-US" altLang="zh-CN" sz="1100" dirty="0">
                <a:solidFill>
                  <a:schemeClr val="bg1"/>
                </a:solidFill>
                <a:latin typeface="Microsoft YaHei" panose="020B0503020204020204" pitchFamily="34" charset="-122"/>
                <a:ea typeface="Microsoft YaHei" panose="020B0503020204020204" pitchFamily="34" charset="-122"/>
              </a:rPr>
              <a:t>1900s—</a:t>
            </a:r>
            <a:r>
              <a:rPr kumimoji="1" lang="zh-CN" altLang="en-US" sz="1100" dirty="0">
                <a:solidFill>
                  <a:schemeClr val="bg1"/>
                </a:solidFill>
                <a:latin typeface="Microsoft YaHei" panose="020B0503020204020204" pitchFamily="34" charset="-122"/>
                <a:ea typeface="Microsoft YaHei" panose="020B0503020204020204" pitchFamily="34" charset="-122"/>
              </a:rPr>
              <a:t>至今</a:t>
            </a:r>
            <a:r>
              <a:rPr kumimoji="1" lang="en-US" altLang="zh-CN" sz="1100" dirty="0">
                <a:solidFill>
                  <a:schemeClr val="bg1"/>
                </a:solidFill>
                <a:latin typeface="Microsoft YaHei" panose="020B0503020204020204" pitchFamily="34" charset="-122"/>
                <a:ea typeface="Microsoft YaHei" panose="020B0503020204020204" pitchFamily="34" charset="-122"/>
              </a:rPr>
              <a:t> </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99" name="直线连接符 98">
            <a:extLst>
              <a:ext uri="{FF2B5EF4-FFF2-40B4-BE49-F238E27FC236}">
                <a16:creationId xmlns:a16="http://schemas.microsoft.com/office/drawing/2014/main" id="{D363E32B-EDFB-024B-AB7E-AD14B22049B5}"/>
              </a:ext>
            </a:extLst>
          </p:cNvPr>
          <p:cNvCxnSpPr>
            <a:cxnSpLocks/>
          </p:cNvCxnSpPr>
          <p:nvPr/>
        </p:nvCxnSpPr>
        <p:spPr>
          <a:xfrm flipH="1">
            <a:off x="953158" y="4951455"/>
            <a:ext cx="3587950"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7D839655-1B9C-3642-A932-E37A9A094AA0}"/>
              </a:ext>
            </a:extLst>
          </p:cNvPr>
          <p:cNvCxnSpPr>
            <a:cxnSpLocks/>
          </p:cNvCxnSpPr>
          <p:nvPr/>
        </p:nvCxnSpPr>
        <p:spPr>
          <a:xfrm flipH="1">
            <a:off x="953157" y="4951455"/>
            <a:ext cx="1260000" cy="0"/>
          </a:xfrm>
          <a:prstGeom prst="line">
            <a:avLst/>
          </a:prstGeom>
          <a:ln w="1270">
            <a:solidFill>
              <a:srgbClr val="00EDFF"/>
            </a:solidFill>
          </a:ln>
        </p:spPr>
        <p:style>
          <a:lnRef idx="1">
            <a:schemeClr val="accent1"/>
          </a:lnRef>
          <a:fillRef idx="0">
            <a:schemeClr val="accent1"/>
          </a:fillRef>
          <a:effectRef idx="0">
            <a:schemeClr val="accent1"/>
          </a:effectRef>
          <a:fontRef idx="minor">
            <a:schemeClr val="tx1"/>
          </a:fontRef>
        </p:style>
      </p:cxnSp>
      <p:pic>
        <p:nvPicPr>
          <p:cNvPr id="57" name="图片 56" descr="图片包含 游戏机&#10;&#10;描述已自动生成">
            <a:extLst>
              <a:ext uri="{FF2B5EF4-FFF2-40B4-BE49-F238E27FC236}">
                <a16:creationId xmlns:a16="http://schemas.microsoft.com/office/drawing/2014/main" id="{2A176A73-F1E3-4F42-8298-E43634216854}"/>
              </a:ext>
            </a:extLst>
          </p:cNvPr>
          <p:cNvPicPr>
            <a:picLocks noChangeAspect="1"/>
          </p:cNvPicPr>
          <p:nvPr/>
        </p:nvPicPr>
        <p:blipFill>
          <a:blip r:embed="rId10">
            <a:alphaModFix amt="80000"/>
            <a:extLst>
              <a:ext uri="{BEBA8EAE-BF5A-486C-A8C5-ECC9F3942E4B}">
                <a14:imgProps xmlns:a14="http://schemas.microsoft.com/office/drawing/2010/main">
                  <a14:imgLayer r:embed="rId21">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9879484" y="1269115"/>
            <a:ext cx="478996" cy="478996"/>
          </a:xfrm>
          <a:custGeom>
            <a:avLst/>
            <a:gdLst>
              <a:gd name="connsiteX0" fmla="*/ 2145568 w 4291137"/>
              <a:gd name="connsiteY0" fmla="*/ 650782 h 4291137"/>
              <a:gd name="connsiteX1" fmla="*/ 650782 w 4291137"/>
              <a:gd name="connsiteY1" fmla="*/ 2145568 h 4291137"/>
              <a:gd name="connsiteX2" fmla="*/ 2145568 w 4291137"/>
              <a:gd name="connsiteY2" fmla="*/ 3640354 h 4291137"/>
              <a:gd name="connsiteX3" fmla="*/ 3640354 w 4291137"/>
              <a:gd name="connsiteY3" fmla="*/ 2145568 h 4291137"/>
              <a:gd name="connsiteX4" fmla="*/ 2145568 w 4291137"/>
              <a:gd name="connsiteY4" fmla="*/ 650782 h 4291137"/>
              <a:gd name="connsiteX5" fmla="*/ 0 w 4291137"/>
              <a:gd name="connsiteY5" fmla="*/ 0 h 4291137"/>
              <a:gd name="connsiteX6" fmla="*/ 4291137 w 4291137"/>
              <a:gd name="connsiteY6" fmla="*/ 0 h 4291137"/>
              <a:gd name="connsiteX7" fmla="*/ 4291137 w 4291137"/>
              <a:gd name="connsiteY7" fmla="*/ 4291137 h 4291137"/>
              <a:gd name="connsiteX8" fmla="*/ 0 w 4291137"/>
              <a:gd name="connsiteY8" fmla="*/ 4291137 h 429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137" h="4291137">
                <a:moveTo>
                  <a:pt x="2145568" y="650782"/>
                </a:moveTo>
                <a:cubicBezTo>
                  <a:pt x="1320020" y="650782"/>
                  <a:pt x="650782" y="1320020"/>
                  <a:pt x="650782" y="2145568"/>
                </a:cubicBezTo>
                <a:cubicBezTo>
                  <a:pt x="650782" y="2971116"/>
                  <a:pt x="1320020" y="3640354"/>
                  <a:pt x="2145568" y="3640354"/>
                </a:cubicBezTo>
                <a:cubicBezTo>
                  <a:pt x="2971116" y="3640354"/>
                  <a:pt x="3640354" y="2971116"/>
                  <a:pt x="3640354" y="2145568"/>
                </a:cubicBezTo>
                <a:cubicBezTo>
                  <a:pt x="3640354" y="1320020"/>
                  <a:pt x="2971116" y="650782"/>
                  <a:pt x="2145568" y="650782"/>
                </a:cubicBezTo>
                <a:close/>
                <a:moveTo>
                  <a:pt x="0" y="0"/>
                </a:moveTo>
                <a:lnTo>
                  <a:pt x="4291137" y="0"/>
                </a:lnTo>
                <a:lnTo>
                  <a:pt x="4291137" y="4291137"/>
                </a:lnTo>
                <a:lnTo>
                  <a:pt x="0" y="4291137"/>
                </a:lnTo>
                <a:close/>
              </a:path>
            </a:pathLst>
          </a:custGeom>
        </p:spPr>
      </p:pic>
      <p:pic>
        <p:nvPicPr>
          <p:cNvPr id="2" name="轨道30(track 30)_爱给网_aigei_com">
            <a:hlinkClick r:id="" action="ppaction://media"/>
            <a:extLst>
              <a:ext uri="{FF2B5EF4-FFF2-40B4-BE49-F238E27FC236}">
                <a16:creationId xmlns:a16="http://schemas.microsoft.com/office/drawing/2014/main" id="{BD63B6F1-EA01-4059-B373-46F3BD6ECB69}"/>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6030" y="-930976"/>
            <a:ext cx="609600" cy="609600"/>
          </a:xfrm>
          <a:prstGeom prst="rect">
            <a:avLst/>
          </a:prstGeom>
        </p:spPr>
      </p:pic>
    </p:spTree>
    <p:extLst>
      <p:ext uri="{BB962C8B-B14F-4D97-AF65-F5344CB8AC3E}">
        <p14:creationId xmlns:p14="http://schemas.microsoft.com/office/powerpoint/2010/main" val="258792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47" presetClass="entr" presetSubtype="0" fill="hold" nodeType="withEffect">
                                  <p:stCondLst>
                                    <p:cond delay="25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1000"/>
                                        <p:tgtEl>
                                          <p:spTgt spid="36"/>
                                        </p:tgtEl>
                                      </p:cBhvr>
                                    </p:animEffect>
                                    <p:anim calcmode="lin" valueType="num">
                                      <p:cBhvr>
                                        <p:cTn id="10" dur="1000" fill="hold"/>
                                        <p:tgtEl>
                                          <p:spTgt spid="36"/>
                                        </p:tgtEl>
                                        <p:attrNameLst>
                                          <p:attrName>ppt_x</p:attrName>
                                        </p:attrNameLst>
                                      </p:cBhvr>
                                      <p:tavLst>
                                        <p:tav tm="0">
                                          <p:val>
                                            <p:strVal val="#ppt_x"/>
                                          </p:val>
                                        </p:tav>
                                        <p:tav tm="100000">
                                          <p:val>
                                            <p:strVal val="#ppt_x"/>
                                          </p:val>
                                        </p:tav>
                                      </p:tavLst>
                                    </p:anim>
                                    <p:anim calcmode="lin" valueType="num">
                                      <p:cBhvr>
                                        <p:cTn id="11" dur="1000" fill="hold"/>
                                        <p:tgtEl>
                                          <p:spTgt spid="36"/>
                                        </p:tgtEl>
                                        <p:attrNameLst>
                                          <p:attrName>ppt_y</p:attrName>
                                        </p:attrNameLst>
                                      </p:cBhvr>
                                      <p:tavLst>
                                        <p:tav tm="0">
                                          <p:val>
                                            <p:strVal val="#ppt_y-.1"/>
                                          </p:val>
                                        </p:tav>
                                        <p:tav tm="100000">
                                          <p:val>
                                            <p:strVal val="#ppt_y"/>
                                          </p:val>
                                        </p:tav>
                                      </p:tavLst>
                                    </p:anim>
                                  </p:childTnLst>
                                </p:cTn>
                              </p:par>
                              <p:par>
                                <p:cTn id="12" presetID="8" presetClass="emph" presetSubtype="0" repeatCount="indefinite" fill="hold" nodeType="withEffect">
                                  <p:stCondLst>
                                    <p:cond delay="250"/>
                                  </p:stCondLst>
                                  <p:childTnLst>
                                    <p:animRot by="21600000">
                                      <p:cBhvr>
                                        <p:cTn id="13" dur="10000" fill="hold"/>
                                        <p:tgtEl>
                                          <p:spTgt spid="36"/>
                                        </p:tgtEl>
                                        <p:attrNameLst>
                                          <p:attrName>r</p:attrName>
                                        </p:attrNameLst>
                                      </p:cBhvr>
                                    </p:animRot>
                                  </p:childTnLst>
                                </p:cTn>
                              </p:par>
                              <p:par>
                                <p:cTn id="14" presetID="10" presetClass="entr" presetSubtype="0" fill="hold" nodeType="withEffect">
                                  <p:stCondLst>
                                    <p:cond delay="25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8" presetClass="emph" presetSubtype="0" repeatCount="indefinite" fill="hold" nodeType="withEffect">
                                  <p:stCondLst>
                                    <p:cond delay="250"/>
                                  </p:stCondLst>
                                  <p:childTnLst>
                                    <p:animRot by="21600000">
                                      <p:cBhvr>
                                        <p:cTn id="18" dur="10000" fill="hold"/>
                                        <p:tgtEl>
                                          <p:spTgt spid="5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7" presetClass="entr" presetSubtype="1"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 calcmode="lin" valueType="num">
                                      <p:cBhvr>
                                        <p:cTn id="24" dur="500" fill="hold"/>
                                        <p:tgtEl>
                                          <p:spTgt spid="69"/>
                                        </p:tgtEl>
                                        <p:attrNameLst>
                                          <p:attrName>ppt_x</p:attrName>
                                        </p:attrNameLst>
                                      </p:cBhvr>
                                      <p:tavLst>
                                        <p:tav tm="0">
                                          <p:val>
                                            <p:strVal val="#ppt_x"/>
                                          </p:val>
                                        </p:tav>
                                        <p:tav tm="100000">
                                          <p:val>
                                            <p:strVal val="#ppt_x"/>
                                          </p:val>
                                        </p:tav>
                                      </p:tavLst>
                                    </p:anim>
                                    <p:anim calcmode="lin" valueType="num">
                                      <p:cBhvr>
                                        <p:cTn id="25" dur="500" fill="hold"/>
                                        <p:tgtEl>
                                          <p:spTgt spid="69"/>
                                        </p:tgtEl>
                                        <p:attrNameLst>
                                          <p:attrName>ppt_y</p:attrName>
                                        </p:attrNameLst>
                                      </p:cBhvr>
                                      <p:tavLst>
                                        <p:tav tm="0">
                                          <p:val>
                                            <p:strVal val="#ppt_y-#ppt_h/2"/>
                                          </p:val>
                                        </p:tav>
                                        <p:tav tm="100000">
                                          <p:val>
                                            <p:strVal val="#ppt_y"/>
                                          </p:val>
                                        </p:tav>
                                      </p:tavLst>
                                    </p:anim>
                                    <p:anim calcmode="lin" valueType="num">
                                      <p:cBhvr>
                                        <p:cTn id="26" dur="500" fill="hold"/>
                                        <p:tgtEl>
                                          <p:spTgt spid="69"/>
                                        </p:tgtEl>
                                        <p:attrNameLst>
                                          <p:attrName>ppt_w</p:attrName>
                                        </p:attrNameLst>
                                      </p:cBhvr>
                                      <p:tavLst>
                                        <p:tav tm="0">
                                          <p:val>
                                            <p:strVal val="#ppt_w"/>
                                          </p:val>
                                        </p:tav>
                                        <p:tav tm="100000">
                                          <p:val>
                                            <p:strVal val="#ppt_w"/>
                                          </p:val>
                                        </p:tav>
                                      </p:tavLst>
                                    </p:anim>
                                    <p:anim calcmode="lin" valueType="num">
                                      <p:cBhvr>
                                        <p:cTn id="27" dur="500" fill="hold"/>
                                        <p:tgtEl>
                                          <p:spTgt spid="69"/>
                                        </p:tgtEl>
                                        <p:attrNameLst>
                                          <p:attrName>ppt_h</p:attrName>
                                        </p:attrNameLst>
                                      </p:cBhvr>
                                      <p:tavLst>
                                        <p:tav tm="0">
                                          <p:val>
                                            <p:fltVal val="0"/>
                                          </p:val>
                                        </p:tav>
                                        <p:tav tm="100000">
                                          <p:val>
                                            <p:strVal val="#ppt_h"/>
                                          </p:val>
                                        </p:tav>
                                      </p:tavLst>
                                    </p:anim>
                                  </p:childTnLst>
                                </p:cTn>
                              </p:par>
                              <p:par>
                                <p:cTn id="28" presetID="17" presetClass="entr" presetSubtype="1" fill="hold" nodeType="with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ppt_x</p:attrName>
                                        </p:attrNameLst>
                                      </p:cBhvr>
                                      <p:tavLst>
                                        <p:tav tm="0">
                                          <p:val>
                                            <p:strVal val="#ppt_x"/>
                                          </p:val>
                                        </p:tav>
                                        <p:tav tm="100000">
                                          <p:val>
                                            <p:strVal val="#ppt_x"/>
                                          </p:val>
                                        </p:tav>
                                      </p:tavLst>
                                    </p:anim>
                                    <p:anim calcmode="lin" valueType="num">
                                      <p:cBhvr>
                                        <p:cTn id="31" dur="500" fill="hold"/>
                                        <p:tgtEl>
                                          <p:spTgt spid="63"/>
                                        </p:tgtEl>
                                        <p:attrNameLst>
                                          <p:attrName>ppt_y</p:attrName>
                                        </p:attrNameLst>
                                      </p:cBhvr>
                                      <p:tavLst>
                                        <p:tav tm="0">
                                          <p:val>
                                            <p:strVal val="#ppt_y-#ppt_h/2"/>
                                          </p:val>
                                        </p:tav>
                                        <p:tav tm="100000">
                                          <p:val>
                                            <p:strVal val="#ppt_y"/>
                                          </p:val>
                                        </p:tav>
                                      </p:tavLst>
                                    </p:anim>
                                    <p:anim calcmode="lin" valueType="num">
                                      <p:cBhvr>
                                        <p:cTn id="32" dur="500" fill="hold"/>
                                        <p:tgtEl>
                                          <p:spTgt spid="63"/>
                                        </p:tgtEl>
                                        <p:attrNameLst>
                                          <p:attrName>ppt_w</p:attrName>
                                        </p:attrNameLst>
                                      </p:cBhvr>
                                      <p:tavLst>
                                        <p:tav tm="0">
                                          <p:val>
                                            <p:strVal val="#ppt_w"/>
                                          </p:val>
                                        </p:tav>
                                        <p:tav tm="100000">
                                          <p:val>
                                            <p:strVal val="#ppt_w"/>
                                          </p:val>
                                        </p:tav>
                                      </p:tavLst>
                                    </p:anim>
                                    <p:anim calcmode="lin" valueType="num">
                                      <p:cBhvr>
                                        <p:cTn id="33" dur="500" fill="hold"/>
                                        <p:tgtEl>
                                          <p:spTgt spid="63"/>
                                        </p:tgtEl>
                                        <p:attrNameLst>
                                          <p:attrName>ppt_h</p:attrName>
                                        </p:attrNameLst>
                                      </p:cBhvr>
                                      <p:tavLst>
                                        <p:tav tm="0">
                                          <p:val>
                                            <p:fltVal val="0"/>
                                          </p:val>
                                        </p:tav>
                                        <p:tav tm="100000">
                                          <p:val>
                                            <p:strVal val="#ppt_h"/>
                                          </p:val>
                                        </p:tav>
                                      </p:tavLst>
                                    </p:anim>
                                  </p:childTnLst>
                                </p:cTn>
                              </p:par>
                              <p:par>
                                <p:cTn id="34" presetID="17" presetClass="entr" presetSubtype="1" fill="hold"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p:cTn id="36" dur="500" fill="hold"/>
                                        <p:tgtEl>
                                          <p:spTgt spid="64"/>
                                        </p:tgtEl>
                                        <p:attrNameLst>
                                          <p:attrName>ppt_x</p:attrName>
                                        </p:attrNameLst>
                                      </p:cBhvr>
                                      <p:tavLst>
                                        <p:tav tm="0">
                                          <p:val>
                                            <p:strVal val="#ppt_x"/>
                                          </p:val>
                                        </p:tav>
                                        <p:tav tm="100000">
                                          <p:val>
                                            <p:strVal val="#ppt_x"/>
                                          </p:val>
                                        </p:tav>
                                      </p:tavLst>
                                    </p:anim>
                                    <p:anim calcmode="lin" valueType="num">
                                      <p:cBhvr>
                                        <p:cTn id="37" dur="500" fill="hold"/>
                                        <p:tgtEl>
                                          <p:spTgt spid="64"/>
                                        </p:tgtEl>
                                        <p:attrNameLst>
                                          <p:attrName>ppt_y</p:attrName>
                                        </p:attrNameLst>
                                      </p:cBhvr>
                                      <p:tavLst>
                                        <p:tav tm="0">
                                          <p:val>
                                            <p:strVal val="#ppt_y-#ppt_h/2"/>
                                          </p:val>
                                        </p:tav>
                                        <p:tav tm="100000">
                                          <p:val>
                                            <p:strVal val="#ppt_y"/>
                                          </p:val>
                                        </p:tav>
                                      </p:tavLst>
                                    </p:anim>
                                    <p:anim calcmode="lin" valueType="num">
                                      <p:cBhvr>
                                        <p:cTn id="38" dur="500" fill="hold"/>
                                        <p:tgtEl>
                                          <p:spTgt spid="64"/>
                                        </p:tgtEl>
                                        <p:attrNameLst>
                                          <p:attrName>ppt_w</p:attrName>
                                        </p:attrNameLst>
                                      </p:cBhvr>
                                      <p:tavLst>
                                        <p:tav tm="0">
                                          <p:val>
                                            <p:strVal val="#ppt_w"/>
                                          </p:val>
                                        </p:tav>
                                        <p:tav tm="100000">
                                          <p:val>
                                            <p:strVal val="#ppt_w"/>
                                          </p:val>
                                        </p:tav>
                                      </p:tavLst>
                                    </p:anim>
                                    <p:anim calcmode="lin" valueType="num">
                                      <p:cBhvr>
                                        <p:cTn id="39" dur="500" fill="hold"/>
                                        <p:tgtEl>
                                          <p:spTgt spid="64"/>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5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1000"/>
                                        <p:tgtEl>
                                          <p:spTgt spid="47"/>
                                        </p:tgtEl>
                                      </p:cBhvr>
                                    </p:animEffect>
                                    <p:anim calcmode="lin" valueType="num">
                                      <p:cBhvr>
                                        <p:cTn id="48" dur="1000" fill="hold"/>
                                        <p:tgtEl>
                                          <p:spTgt spid="47"/>
                                        </p:tgtEl>
                                        <p:attrNameLst>
                                          <p:attrName>ppt_x</p:attrName>
                                        </p:attrNameLst>
                                      </p:cBhvr>
                                      <p:tavLst>
                                        <p:tav tm="0">
                                          <p:val>
                                            <p:strVal val="#ppt_x"/>
                                          </p:val>
                                        </p:tav>
                                        <p:tav tm="100000">
                                          <p:val>
                                            <p:strVal val="#ppt_x"/>
                                          </p:val>
                                        </p:tav>
                                      </p:tavLst>
                                    </p:anim>
                                    <p:anim calcmode="lin" valueType="num">
                                      <p:cBhvr>
                                        <p:cTn id="49" dur="1000" fill="hold"/>
                                        <p:tgtEl>
                                          <p:spTgt spid="47"/>
                                        </p:tgtEl>
                                        <p:attrNameLst>
                                          <p:attrName>ppt_y</p:attrName>
                                        </p:attrNameLst>
                                      </p:cBhvr>
                                      <p:tavLst>
                                        <p:tav tm="0">
                                          <p:val>
                                            <p:strVal val="#ppt_y+.1"/>
                                          </p:val>
                                        </p:tav>
                                        <p:tav tm="100000">
                                          <p:val>
                                            <p:strVal val="#ppt_y"/>
                                          </p:val>
                                        </p:tav>
                                      </p:tavLst>
                                    </p:anim>
                                  </p:childTnLst>
                                </p:cTn>
                              </p:par>
                              <p:par>
                                <p:cTn id="50" presetID="8" presetClass="emph" presetSubtype="0" repeatCount="indefinite" fill="hold" nodeType="withEffect">
                                  <p:stCondLst>
                                    <p:cond delay="250"/>
                                  </p:stCondLst>
                                  <p:childTnLst>
                                    <p:animRot by="21600000">
                                      <p:cBhvr>
                                        <p:cTn id="51" dur="15000" fill="hold"/>
                                        <p:tgtEl>
                                          <p:spTgt spid="47"/>
                                        </p:tgtEl>
                                        <p:attrNameLst>
                                          <p:attrName>r</p:attrName>
                                        </p:attrNameLst>
                                      </p:cBhvr>
                                    </p:animRot>
                                  </p:childTnLst>
                                </p:cTn>
                              </p:par>
                              <p:par>
                                <p:cTn id="52" presetID="22" presetClass="entr" presetSubtype="4" fill="hold" nodeType="withEffect">
                                  <p:stCondLst>
                                    <p:cond delay="250"/>
                                  </p:stCondLst>
                                  <p:childTnLst>
                                    <p:set>
                                      <p:cBhvr>
                                        <p:cTn id="53" dur="1" fill="hold">
                                          <p:stCondLst>
                                            <p:cond delay="0"/>
                                          </p:stCondLst>
                                        </p:cTn>
                                        <p:tgtEl>
                                          <p:spTgt spid="20"/>
                                        </p:tgtEl>
                                        <p:attrNameLst>
                                          <p:attrName>style.visibility</p:attrName>
                                        </p:attrNameLst>
                                      </p:cBhvr>
                                      <p:to>
                                        <p:strVal val="visible"/>
                                      </p:to>
                                    </p:set>
                                    <p:animEffect transition="in" filter="wipe(down)">
                                      <p:cBhvr>
                                        <p:cTn id="54" dur="500"/>
                                        <p:tgtEl>
                                          <p:spTgt spid="20"/>
                                        </p:tgtEl>
                                      </p:cBhvr>
                                    </p:animEffect>
                                  </p:childTnLst>
                                </p:cTn>
                              </p:par>
                              <p:par>
                                <p:cTn id="55" presetID="8" presetClass="emph" presetSubtype="0" repeatCount="indefinite" fill="hold" nodeType="withEffect">
                                  <p:stCondLst>
                                    <p:cond delay="250"/>
                                  </p:stCondLst>
                                  <p:childTnLst>
                                    <p:animRot by="21600000">
                                      <p:cBhvr>
                                        <p:cTn id="56" dur="15000" fill="hold"/>
                                        <p:tgtEl>
                                          <p:spTgt spid="20"/>
                                        </p:tgtEl>
                                        <p:attrNameLst>
                                          <p:attrName>r</p:attrName>
                                        </p:attrNameLst>
                                      </p:cBhvr>
                                    </p:animRot>
                                  </p:childTnLst>
                                </p:cTn>
                              </p:par>
                              <p:par>
                                <p:cTn id="57" presetID="42" presetClass="entr" presetSubtype="0" fill="hold" nodeType="withEffect">
                                  <p:stCondLst>
                                    <p:cond delay="25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1000"/>
                                        <p:tgtEl>
                                          <p:spTgt spid="5"/>
                                        </p:tgtEl>
                                      </p:cBhvr>
                                    </p:animEffect>
                                    <p:anim calcmode="lin" valueType="num">
                                      <p:cBhvr>
                                        <p:cTn id="60" dur="1000" fill="hold"/>
                                        <p:tgtEl>
                                          <p:spTgt spid="5"/>
                                        </p:tgtEl>
                                        <p:attrNameLst>
                                          <p:attrName>ppt_x</p:attrName>
                                        </p:attrNameLst>
                                      </p:cBhvr>
                                      <p:tavLst>
                                        <p:tav tm="0">
                                          <p:val>
                                            <p:strVal val="#ppt_x"/>
                                          </p:val>
                                        </p:tav>
                                        <p:tav tm="100000">
                                          <p:val>
                                            <p:strVal val="#ppt_x"/>
                                          </p:val>
                                        </p:tav>
                                      </p:tavLst>
                                    </p:anim>
                                    <p:anim calcmode="lin" valueType="num">
                                      <p:cBhvr>
                                        <p:cTn id="61" dur="1000" fill="hold"/>
                                        <p:tgtEl>
                                          <p:spTgt spid="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25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1000"/>
                                        <p:tgtEl>
                                          <p:spTgt spid="10"/>
                                        </p:tgtEl>
                                      </p:cBhvr>
                                    </p:animEffect>
                                    <p:anim calcmode="lin" valueType="num">
                                      <p:cBhvr>
                                        <p:cTn id="65" dur="1000" fill="hold"/>
                                        <p:tgtEl>
                                          <p:spTgt spid="10"/>
                                        </p:tgtEl>
                                        <p:attrNameLst>
                                          <p:attrName>ppt_x</p:attrName>
                                        </p:attrNameLst>
                                      </p:cBhvr>
                                      <p:tavLst>
                                        <p:tav tm="0">
                                          <p:val>
                                            <p:strVal val="#ppt_x"/>
                                          </p:val>
                                        </p:tav>
                                        <p:tav tm="100000">
                                          <p:val>
                                            <p:strVal val="#ppt_x"/>
                                          </p:val>
                                        </p:tav>
                                      </p:tavLst>
                                    </p:anim>
                                    <p:anim calcmode="lin" valueType="num">
                                      <p:cBhvr>
                                        <p:cTn id="66" dur="1000" fill="hold"/>
                                        <p:tgtEl>
                                          <p:spTgt spid="10"/>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50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1000"/>
                                        <p:tgtEl>
                                          <p:spTgt spid="33"/>
                                        </p:tgtEl>
                                      </p:cBhvr>
                                    </p:animEffect>
                                    <p:anim calcmode="lin" valueType="num">
                                      <p:cBhvr>
                                        <p:cTn id="70" dur="1000" fill="hold"/>
                                        <p:tgtEl>
                                          <p:spTgt spid="33"/>
                                        </p:tgtEl>
                                        <p:attrNameLst>
                                          <p:attrName>ppt_x</p:attrName>
                                        </p:attrNameLst>
                                      </p:cBhvr>
                                      <p:tavLst>
                                        <p:tav tm="0">
                                          <p:val>
                                            <p:strVal val="#ppt_x"/>
                                          </p:val>
                                        </p:tav>
                                        <p:tav tm="100000">
                                          <p:val>
                                            <p:strVal val="#ppt_x"/>
                                          </p:val>
                                        </p:tav>
                                      </p:tavLst>
                                    </p:anim>
                                    <p:anim calcmode="lin" valueType="num">
                                      <p:cBhvr>
                                        <p:cTn id="71" dur="1000" fill="hold"/>
                                        <p:tgtEl>
                                          <p:spTgt spid="33"/>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100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1000"/>
                                        <p:tgtEl>
                                          <p:spTgt spid="79"/>
                                        </p:tgtEl>
                                      </p:cBhvr>
                                    </p:animEffect>
                                    <p:anim calcmode="lin" valueType="num">
                                      <p:cBhvr>
                                        <p:cTn id="75" dur="1000" fill="hold"/>
                                        <p:tgtEl>
                                          <p:spTgt spid="79"/>
                                        </p:tgtEl>
                                        <p:attrNameLst>
                                          <p:attrName>ppt_x</p:attrName>
                                        </p:attrNameLst>
                                      </p:cBhvr>
                                      <p:tavLst>
                                        <p:tav tm="0">
                                          <p:val>
                                            <p:strVal val="#ppt_x"/>
                                          </p:val>
                                        </p:tav>
                                        <p:tav tm="100000">
                                          <p:val>
                                            <p:strVal val="#ppt_x"/>
                                          </p:val>
                                        </p:tav>
                                      </p:tavLst>
                                    </p:anim>
                                    <p:anim calcmode="lin" valueType="num">
                                      <p:cBhvr>
                                        <p:cTn id="76" dur="1000" fill="hold"/>
                                        <p:tgtEl>
                                          <p:spTgt spid="79"/>
                                        </p:tgtEl>
                                        <p:attrNameLst>
                                          <p:attrName>ppt_y</p:attrName>
                                        </p:attrNameLst>
                                      </p:cBhvr>
                                      <p:tavLst>
                                        <p:tav tm="0">
                                          <p:val>
                                            <p:strVal val="#ppt_y+.1"/>
                                          </p:val>
                                        </p:tav>
                                        <p:tav tm="100000">
                                          <p:val>
                                            <p:strVal val="#ppt_y"/>
                                          </p:val>
                                        </p:tav>
                                      </p:tavLst>
                                    </p:anim>
                                  </p:childTnLst>
                                </p:cTn>
                              </p:par>
                              <p:par>
                                <p:cTn id="77" presetID="8" presetClass="emph" presetSubtype="0" repeatCount="indefinite" fill="hold" nodeType="withEffect">
                                  <p:stCondLst>
                                    <p:cond delay="1000"/>
                                  </p:stCondLst>
                                  <p:childTnLst>
                                    <p:animRot by="21600000">
                                      <p:cBhvr>
                                        <p:cTn id="78" dur="6000" fill="hold"/>
                                        <p:tgtEl>
                                          <p:spTgt spid="79"/>
                                        </p:tgtEl>
                                        <p:attrNameLst>
                                          <p:attrName>r</p:attrName>
                                        </p:attrNameLst>
                                      </p:cBhvr>
                                    </p:animRot>
                                  </p:childTnLst>
                                </p:cTn>
                              </p:par>
                              <p:par>
                                <p:cTn id="79" presetID="22" presetClass="entr" presetSubtype="4" fill="hold" grpId="0" nodeType="withEffect">
                                  <p:stCondLst>
                                    <p:cond delay="2000"/>
                                  </p:stCondLst>
                                  <p:childTnLst>
                                    <p:set>
                                      <p:cBhvr>
                                        <p:cTn id="80" dur="1" fill="hold">
                                          <p:stCondLst>
                                            <p:cond delay="0"/>
                                          </p:stCondLst>
                                        </p:cTn>
                                        <p:tgtEl>
                                          <p:spTgt spid="96"/>
                                        </p:tgtEl>
                                        <p:attrNameLst>
                                          <p:attrName>style.visibility</p:attrName>
                                        </p:attrNameLst>
                                      </p:cBhvr>
                                      <p:to>
                                        <p:strVal val="visible"/>
                                      </p:to>
                                    </p:set>
                                    <p:animEffect transition="in" filter="wipe(down)">
                                      <p:cBhvr>
                                        <p:cTn id="81" dur="500"/>
                                        <p:tgtEl>
                                          <p:spTgt spid="96"/>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par>
                                <p:cTn id="85" presetID="8" presetClass="emph" presetSubtype="0" repeatCount="indefinite" fill="hold" grpId="1" nodeType="withEffect">
                                  <p:stCondLst>
                                    <p:cond delay="2000"/>
                                  </p:stCondLst>
                                  <p:childTnLst>
                                    <p:animRot by="21600000">
                                      <p:cBhvr>
                                        <p:cTn id="86" dur="5000" fill="hold"/>
                                        <p:tgtEl>
                                          <p:spTgt spid="43"/>
                                        </p:tgtEl>
                                        <p:attrNameLst>
                                          <p:attrName>r</p:attrName>
                                        </p:attrNameLst>
                                      </p:cBhvr>
                                    </p:animRot>
                                  </p:childTnLst>
                                </p:cTn>
                              </p:par>
                              <p:par>
                                <p:cTn id="87" presetID="22" presetClass="entr" presetSubtype="8" fill="hold" grpId="0" nodeType="withEffect">
                                  <p:stCondLst>
                                    <p:cond delay="100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par>
                                <p:cTn id="90" presetID="22" presetClass="entr" presetSubtype="8" fill="hold" nodeType="withEffect">
                                  <p:stCondLst>
                                    <p:cond delay="1250"/>
                                  </p:stCondLst>
                                  <p:childTnLst>
                                    <p:set>
                                      <p:cBhvr>
                                        <p:cTn id="91" dur="1" fill="hold">
                                          <p:stCondLst>
                                            <p:cond delay="0"/>
                                          </p:stCondLst>
                                        </p:cTn>
                                        <p:tgtEl>
                                          <p:spTgt spid="24"/>
                                        </p:tgtEl>
                                        <p:attrNameLst>
                                          <p:attrName>style.visibility</p:attrName>
                                        </p:attrNameLst>
                                      </p:cBhvr>
                                      <p:to>
                                        <p:strVal val="visible"/>
                                      </p:to>
                                    </p:set>
                                    <p:animEffect transition="in" filter="wipe(left)">
                                      <p:cBhvr>
                                        <p:cTn id="92" dur="500"/>
                                        <p:tgtEl>
                                          <p:spTgt spid="24"/>
                                        </p:tgtEl>
                                      </p:cBhvr>
                                    </p:animEffect>
                                  </p:childTnLst>
                                </p:cTn>
                              </p:par>
                              <p:par>
                                <p:cTn id="93" presetID="8" presetClass="emph" presetSubtype="0" repeatCount="indefinite" fill="hold" nodeType="withEffect">
                                  <p:stCondLst>
                                    <p:cond delay="1250"/>
                                  </p:stCondLst>
                                  <p:childTnLst>
                                    <p:animRot by="21600000">
                                      <p:cBhvr>
                                        <p:cTn id="94" dur="5750" fill="hold"/>
                                        <p:tgtEl>
                                          <p:spTgt spid="24"/>
                                        </p:tgtEl>
                                        <p:attrNameLst>
                                          <p:attrName>r</p:attrName>
                                        </p:attrNameLst>
                                      </p:cBhvr>
                                    </p:animRot>
                                  </p:childTnLst>
                                </p:cTn>
                              </p:par>
                              <p:par>
                                <p:cTn id="95" presetID="17" presetClass="entr" presetSubtype="10" fill="hold" grpId="0" nodeType="withEffect">
                                  <p:stCondLst>
                                    <p:cond delay="1000"/>
                                  </p:stCondLst>
                                  <p:iterate type="lt">
                                    <p:tmPct val="3000"/>
                                  </p:iterate>
                                  <p:childTnLst>
                                    <p:set>
                                      <p:cBhvr>
                                        <p:cTn id="96" dur="1" fill="hold">
                                          <p:stCondLst>
                                            <p:cond delay="0"/>
                                          </p:stCondLst>
                                        </p:cTn>
                                        <p:tgtEl>
                                          <p:spTgt spid="53"/>
                                        </p:tgtEl>
                                        <p:attrNameLst>
                                          <p:attrName>style.visibility</p:attrName>
                                        </p:attrNameLst>
                                      </p:cBhvr>
                                      <p:to>
                                        <p:strVal val="visible"/>
                                      </p:to>
                                    </p:set>
                                    <p:anim to="" calcmode="lin" valueType="num">
                                      <p:cBhvr>
                                        <p:cTn id="97" dur="800" fill="hold">
                                          <p:stCondLst>
                                            <p:cond delay="0"/>
                                          </p:stCondLst>
                                        </p:cTn>
                                        <p:tgtEl>
                                          <p:spTgt spid="53"/>
                                        </p:tgtEl>
                                        <p:attrNameLst>
                                          <p:attrName>ppt_w</p:attrName>
                                        </p:attrNameLst>
                                      </p:cBhvr>
                                      <p:tavLst>
                                        <p:tav tm="0" fmla="#ppt_w-(#ppt_w-0)*(1-$)^6">
                                          <p:val>
                                            <p:strVal val="0"/>
                                          </p:val>
                                        </p:tav>
                                        <p:tav tm="100000">
                                          <p:val>
                                            <p:strVal val="1"/>
                                          </p:val>
                                        </p:tav>
                                      </p:tavLst>
                                    </p:anim>
                                  </p:childTnLst>
                                </p:cTn>
                              </p:par>
                              <p:par>
                                <p:cTn id="98" presetID="42" presetClass="entr" presetSubtype="0" fill="hold" grpId="0" nodeType="withEffect">
                                  <p:stCondLst>
                                    <p:cond delay="1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1000"/>
                                        <p:tgtEl>
                                          <p:spTgt spid="54"/>
                                        </p:tgtEl>
                                      </p:cBhvr>
                                    </p:animEffect>
                                    <p:anim calcmode="lin" valueType="num">
                                      <p:cBhvr>
                                        <p:cTn id="101" dur="1000" fill="hold"/>
                                        <p:tgtEl>
                                          <p:spTgt spid="54"/>
                                        </p:tgtEl>
                                        <p:attrNameLst>
                                          <p:attrName>ppt_x</p:attrName>
                                        </p:attrNameLst>
                                      </p:cBhvr>
                                      <p:tavLst>
                                        <p:tav tm="0">
                                          <p:val>
                                            <p:strVal val="#ppt_x"/>
                                          </p:val>
                                        </p:tav>
                                        <p:tav tm="100000">
                                          <p:val>
                                            <p:strVal val="#ppt_x"/>
                                          </p:val>
                                        </p:tav>
                                      </p:tavLst>
                                    </p:anim>
                                    <p:anim calcmode="lin" valueType="num">
                                      <p:cBhvr>
                                        <p:cTn id="102" dur="1000" fill="hold"/>
                                        <p:tgtEl>
                                          <p:spTgt spid="54"/>
                                        </p:tgtEl>
                                        <p:attrNameLst>
                                          <p:attrName>ppt_y</p:attrName>
                                        </p:attrNameLst>
                                      </p:cBhvr>
                                      <p:tavLst>
                                        <p:tav tm="0">
                                          <p:val>
                                            <p:strVal val="#ppt_y+.1"/>
                                          </p:val>
                                        </p:tav>
                                        <p:tav tm="100000">
                                          <p:val>
                                            <p:strVal val="#ppt_y"/>
                                          </p:val>
                                        </p:tav>
                                      </p:tavLst>
                                    </p:anim>
                                  </p:childTnLst>
                                </p:cTn>
                              </p:par>
                              <p:par>
                                <p:cTn id="103" presetID="22" presetClass="entr" presetSubtype="8" fill="hold" grpId="0" nodeType="withEffect">
                                  <p:stCondLst>
                                    <p:cond delay="2000"/>
                                  </p:stCondLst>
                                  <p:childTnLst>
                                    <p:set>
                                      <p:cBhvr>
                                        <p:cTn id="104" dur="1" fill="hold">
                                          <p:stCondLst>
                                            <p:cond delay="0"/>
                                          </p:stCondLst>
                                        </p:cTn>
                                        <p:tgtEl>
                                          <p:spTgt spid="98"/>
                                        </p:tgtEl>
                                        <p:attrNameLst>
                                          <p:attrName>style.visibility</p:attrName>
                                        </p:attrNameLst>
                                      </p:cBhvr>
                                      <p:to>
                                        <p:strVal val="visible"/>
                                      </p:to>
                                    </p:set>
                                    <p:animEffect transition="in" filter="wipe(left)">
                                      <p:cBhvr>
                                        <p:cTn id="105" dur="500"/>
                                        <p:tgtEl>
                                          <p:spTgt spid="98"/>
                                        </p:tgtEl>
                                      </p:cBhvr>
                                    </p:animEffect>
                                  </p:childTnLst>
                                </p:cTn>
                              </p:par>
                              <p:par>
                                <p:cTn id="106" presetID="17" presetClass="entr" presetSubtype="8" fill="hold" nodeType="withEffect">
                                  <p:stCondLst>
                                    <p:cond delay="2250"/>
                                  </p:stCondLst>
                                  <p:childTnLst>
                                    <p:set>
                                      <p:cBhvr>
                                        <p:cTn id="107" dur="1" fill="hold">
                                          <p:stCondLst>
                                            <p:cond delay="0"/>
                                          </p:stCondLst>
                                        </p:cTn>
                                        <p:tgtEl>
                                          <p:spTgt spid="99"/>
                                        </p:tgtEl>
                                        <p:attrNameLst>
                                          <p:attrName>style.visibility</p:attrName>
                                        </p:attrNameLst>
                                      </p:cBhvr>
                                      <p:to>
                                        <p:strVal val="visible"/>
                                      </p:to>
                                    </p:set>
                                    <p:anim calcmode="lin" valueType="num">
                                      <p:cBhvr>
                                        <p:cTn id="108" dur="500" fill="hold"/>
                                        <p:tgtEl>
                                          <p:spTgt spid="99"/>
                                        </p:tgtEl>
                                        <p:attrNameLst>
                                          <p:attrName>ppt_x</p:attrName>
                                        </p:attrNameLst>
                                      </p:cBhvr>
                                      <p:tavLst>
                                        <p:tav tm="0">
                                          <p:val>
                                            <p:strVal val="#ppt_x-#ppt_w/2"/>
                                          </p:val>
                                        </p:tav>
                                        <p:tav tm="100000">
                                          <p:val>
                                            <p:strVal val="#ppt_x"/>
                                          </p:val>
                                        </p:tav>
                                      </p:tavLst>
                                    </p:anim>
                                    <p:anim calcmode="lin" valueType="num">
                                      <p:cBhvr>
                                        <p:cTn id="109" dur="500" fill="hold"/>
                                        <p:tgtEl>
                                          <p:spTgt spid="99"/>
                                        </p:tgtEl>
                                        <p:attrNameLst>
                                          <p:attrName>ppt_y</p:attrName>
                                        </p:attrNameLst>
                                      </p:cBhvr>
                                      <p:tavLst>
                                        <p:tav tm="0">
                                          <p:val>
                                            <p:strVal val="#ppt_y"/>
                                          </p:val>
                                        </p:tav>
                                        <p:tav tm="100000">
                                          <p:val>
                                            <p:strVal val="#ppt_y"/>
                                          </p:val>
                                        </p:tav>
                                      </p:tavLst>
                                    </p:anim>
                                    <p:anim calcmode="lin" valueType="num">
                                      <p:cBhvr>
                                        <p:cTn id="110" dur="500" fill="hold"/>
                                        <p:tgtEl>
                                          <p:spTgt spid="99"/>
                                        </p:tgtEl>
                                        <p:attrNameLst>
                                          <p:attrName>ppt_w</p:attrName>
                                        </p:attrNameLst>
                                      </p:cBhvr>
                                      <p:tavLst>
                                        <p:tav tm="0">
                                          <p:val>
                                            <p:fltVal val="0"/>
                                          </p:val>
                                        </p:tav>
                                        <p:tav tm="100000">
                                          <p:val>
                                            <p:strVal val="#ppt_w"/>
                                          </p:val>
                                        </p:tav>
                                      </p:tavLst>
                                    </p:anim>
                                    <p:anim calcmode="lin" valueType="num">
                                      <p:cBhvr>
                                        <p:cTn id="111" dur="500" fill="hold"/>
                                        <p:tgtEl>
                                          <p:spTgt spid="99"/>
                                        </p:tgtEl>
                                        <p:attrNameLst>
                                          <p:attrName>ppt_h</p:attrName>
                                        </p:attrNameLst>
                                      </p:cBhvr>
                                      <p:tavLst>
                                        <p:tav tm="0">
                                          <p:val>
                                            <p:strVal val="#ppt_h"/>
                                          </p:val>
                                        </p:tav>
                                        <p:tav tm="100000">
                                          <p:val>
                                            <p:strVal val="#ppt_h"/>
                                          </p:val>
                                        </p:tav>
                                      </p:tavLst>
                                    </p:anim>
                                  </p:childTnLst>
                                </p:cTn>
                              </p:par>
                              <p:par>
                                <p:cTn id="112" presetID="17" presetClass="entr" presetSubtype="8" fill="hold" nodeType="withEffect">
                                  <p:stCondLst>
                                    <p:cond delay="2250"/>
                                  </p:stCondLst>
                                  <p:childTnLst>
                                    <p:set>
                                      <p:cBhvr>
                                        <p:cTn id="113" dur="1" fill="hold">
                                          <p:stCondLst>
                                            <p:cond delay="0"/>
                                          </p:stCondLst>
                                        </p:cTn>
                                        <p:tgtEl>
                                          <p:spTgt spid="102"/>
                                        </p:tgtEl>
                                        <p:attrNameLst>
                                          <p:attrName>style.visibility</p:attrName>
                                        </p:attrNameLst>
                                      </p:cBhvr>
                                      <p:to>
                                        <p:strVal val="visible"/>
                                      </p:to>
                                    </p:set>
                                    <p:anim calcmode="lin" valueType="num">
                                      <p:cBhvr>
                                        <p:cTn id="114" dur="500" fill="hold"/>
                                        <p:tgtEl>
                                          <p:spTgt spid="102"/>
                                        </p:tgtEl>
                                        <p:attrNameLst>
                                          <p:attrName>ppt_x</p:attrName>
                                        </p:attrNameLst>
                                      </p:cBhvr>
                                      <p:tavLst>
                                        <p:tav tm="0">
                                          <p:val>
                                            <p:strVal val="#ppt_x-#ppt_w/2"/>
                                          </p:val>
                                        </p:tav>
                                        <p:tav tm="100000">
                                          <p:val>
                                            <p:strVal val="#ppt_x"/>
                                          </p:val>
                                        </p:tav>
                                      </p:tavLst>
                                    </p:anim>
                                    <p:anim calcmode="lin" valueType="num">
                                      <p:cBhvr>
                                        <p:cTn id="115" dur="500" fill="hold"/>
                                        <p:tgtEl>
                                          <p:spTgt spid="102"/>
                                        </p:tgtEl>
                                        <p:attrNameLst>
                                          <p:attrName>ppt_y</p:attrName>
                                        </p:attrNameLst>
                                      </p:cBhvr>
                                      <p:tavLst>
                                        <p:tav tm="0">
                                          <p:val>
                                            <p:strVal val="#ppt_y"/>
                                          </p:val>
                                        </p:tav>
                                        <p:tav tm="100000">
                                          <p:val>
                                            <p:strVal val="#ppt_y"/>
                                          </p:val>
                                        </p:tav>
                                      </p:tavLst>
                                    </p:anim>
                                    <p:anim calcmode="lin" valueType="num">
                                      <p:cBhvr>
                                        <p:cTn id="116" dur="500" fill="hold"/>
                                        <p:tgtEl>
                                          <p:spTgt spid="102"/>
                                        </p:tgtEl>
                                        <p:attrNameLst>
                                          <p:attrName>ppt_w</p:attrName>
                                        </p:attrNameLst>
                                      </p:cBhvr>
                                      <p:tavLst>
                                        <p:tav tm="0">
                                          <p:val>
                                            <p:fltVal val="0"/>
                                          </p:val>
                                        </p:tav>
                                        <p:tav tm="100000">
                                          <p:val>
                                            <p:strVal val="#ppt_w"/>
                                          </p:val>
                                        </p:tav>
                                      </p:tavLst>
                                    </p:anim>
                                    <p:anim calcmode="lin" valueType="num">
                                      <p:cBhvr>
                                        <p:cTn id="117" dur="500" fill="hold"/>
                                        <p:tgtEl>
                                          <p:spTgt spid="1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p:cTn id="118" repeatCount="indefinite" fill="hold" display="0">
                  <p:stCondLst>
                    <p:cond delay="indefinite"/>
                  </p:stCondLst>
                  <p:endCondLst>
                    <p:cond evt="onStopAudio" delay="0">
                      <p:tgtEl>
                        <p:sldTgt/>
                      </p:tgtEl>
                    </p:cond>
                  </p:endCondLst>
                </p:cTn>
                <p:tgtEl>
                  <p:spTgt spid="2"/>
                </p:tgtEl>
              </p:cMediaNode>
            </p:audio>
          </p:childTnLst>
        </p:cTn>
      </p:par>
    </p:tnLst>
    <p:bldLst>
      <p:bldP spid="53" grpId="0"/>
      <p:bldP spid="54" grpId="0"/>
      <p:bldP spid="96" grpId="0" animBg="1"/>
      <p:bldP spid="10" grpId="0" animBg="1"/>
      <p:bldP spid="35" grpId="0" animBg="1"/>
      <p:bldP spid="43" grpId="0" animBg="1"/>
      <p:bldP spid="43" grpId="1" animBg="1"/>
      <p:bldP spid="9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雪山上的风景&#10;&#10;描述已自动生成">
            <a:extLst>
              <a:ext uri="{FF2B5EF4-FFF2-40B4-BE49-F238E27FC236}">
                <a16:creationId xmlns:a16="http://schemas.microsoft.com/office/drawing/2014/main" id="{9119F4CE-2249-814A-BC3D-39018F30E0D8}"/>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10000"/>
                    </a14:imgEffect>
                    <a14:imgEffect>
                      <a14:colorTemperature colorTemp="6000"/>
                    </a14:imgEffect>
                    <a14:imgEffect>
                      <a14:brightnessContrast bright="10000" contrast="20000"/>
                    </a14:imgEffect>
                  </a14:imgLayer>
                </a14:imgProps>
              </a:ext>
              <a:ext uri="{28A0092B-C50C-407E-A947-70E740481C1C}">
                <a14:useLocalDpi xmlns:a14="http://schemas.microsoft.com/office/drawing/2010/main" val="0"/>
              </a:ext>
            </a:extLst>
          </a:blip>
          <a:srcRect t="19800" b="48517"/>
          <a:stretch/>
        </p:blipFill>
        <p:spPr>
          <a:xfrm>
            <a:off x="0" y="0"/>
            <a:ext cx="12192000" cy="6867000"/>
          </a:xfrm>
          <a:custGeom>
            <a:avLst/>
            <a:gdLst>
              <a:gd name="connsiteX0" fmla="*/ 0 w 12192000"/>
              <a:gd name="connsiteY0" fmla="*/ 0 h 11631168"/>
              <a:gd name="connsiteX1" fmla="*/ 12192000 w 12192000"/>
              <a:gd name="connsiteY1" fmla="*/ 0 h 11631168"/>
              <a:gd name="connsiteX2" fmla="*/ 12192000 w 12192000"/>
              <a:gd name="connsiteY2" fmla="*/ 11631168 h 11631168"/>
              <a:gd name="connsiteX3" fmla="*/ 0 w 12192000"/>
              <a:gd name="connsiteY3" fmla="*/ 11631168 h 11631168"/>
            </a:gdLst>
            <a:ahLst/>
            <a:cxnLst>
              <a:cxn ang="0">
                <a:pos x="connsiteX0" y="connsiteY0"/>
              </a:cxn>
              <a:cxn ang="0">
                <a:pos x="connsiteX1" y="connsiteY1"/>
              </a:cxn>
              <a:cxn ang="0">
                <a:pos x="connsiteX2" y="connsiteY2"/>
              </a:cxn>
              <a:cxn ang="0">
                <a:pos x="connsiteX3" y="connsiteY3"/>
              </a:cxn>
            </a:cxnLst>
            <a:rect l="l" t="t" r="r" b="b"/>
            <a:pathLst>
              <a:path w="12192000" h="11631168">
                <a:moveTo>
                  <a:pt x="0" y="0"/>
                </a:moveTo>
                <a:lnTo>
                  <a:pt x="12192000" y="0"/>
                </a:lnTo>
                <a:lnTo>
                  <a:pt x="12192000" y="11631168"/>
                </a:lnTo>
                <a:lnTo>
                  <a:pt x="0" y="11631168"/>
                </a:lnTo>
                <a:close/>
              </a:path>
            </a:pathLst>
          </a:custGeom>
        </p:spPr>
      </p:pic>
      <p:sp>
        <p:nvSpPr>
          <p:cNvPr id="48" name="矩形 47">
            <a:extLst>
              <a:ext uri="{FF2B5EF4-FFF2-40B4-BE49-F238E27FC236}">
                <a16:creationId xmlns:a16="http://schemas.microsoft.com/office/drawing/2014/main" id="{DDDFF46D-3A47-0B45-AF51-42B310A1E588}"/>
              </a:ext>
            </a:extLst>
          </p:cNvPr>
          <p:cNvSpPr/>
          <p:nvPr/>
        </p:nvSpPr>
        <p:spPr>
          <a:xfrm>
            <a:off x="0" y="-4500"/>
            <a:ext cx="12192000" cy="6867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7" name="图片 46" descr="雪山上的风景&#10;&#10;描述已自动生成">
            <a:extLst>
              <a:ext uri="{FF2B5EF4-FFF2-40B4-BE49-F238E27FC236}">
                <a16:creationId xmlns:a16="http://schemas.microsoft.com/office/drawing/2014/main" id="{25D76409-D6C6-B946-A50A-84B5FB80E5B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
                    </a14:imgEffect>
                    <a14:imgEffect>
                      <a14:colorTemperature colorTemp="6000"/>
                    </a14:imgEffect>
                    <a14:imgEffect>
                      <a14:brightnessContrast bright="10000" contrast="20000"/>
                    </a14:imgEffect>
                  </a14:imgLayer>
                </a14:imgProps>
              </a:ext>
              <a:ext uri="{28A0092B-C50C-407E-A947-70E740481C1C}">
                <a14:useLocalDpi xmlns:a14="http://schemas.microsoft.com/office/drawing/2010/main" val="0"/>
              </a:ext>
            </a:extLst>
          </a:blip>
          <a:srcRect t="33779" b="48559"/>
          <a:stretch/>
        </p:blipFill>
        <p:spPr>
          <a:xfrm>
            <a:off x="0" y="3029803"/>
            <a:ext cx="12192000" cy="3828199"/>
          </a:xfrm>
          <a:custGeom>
            <a:avLst/>
            <a:gdLst>
              <a:gd name="connsiteX0" fmla="*/ 12192000 w 12192000"/>
              <a:gd name="connsiteY0" fmla="*/ 0 h 3828199"/>
              <a:gd name="connsiteX1" fmla="*/ 12192000 w 12192000"/>
              <a:gd name="connsiteY1" fmla="*/ 3828199 h 3828199"/>
              <a:gd name="connsiteX2" fmla="*/ 0 w 12192000"/>
              <a:gd name="connsiteY2" fmla="*/ 3828199 h 3828199"/>
              <a:gd name="connsiteX3" fmla="*/ 0 w 12192000"/>
              <a:gd name="connsiteY3" fmla="*/ 3314967 h 3828199"/>
            </a:gdLst>
            <a:ahLst/>
            <a:cxnLst>
              <a:cxn ang="0">
                <a:pos x="connsiteX0" y="connsiteY0"/>
              </a:cxn>
              <a:cxn ang="0">
                <a:pos x="connsiteX1" y="connsiteY1"/>
              </a:cxn>
              <a:cxn ang="0">
                <a:pos x="connsiteX2" y="connsiteY2"/>
              </a:cxn>
              <a:cxn ang="0">
                <a:pos x="connsiteX3" y="connsiteY3"/>
              </a:cxn>
            </a:cxnLst>
            <a:rect l="l" t="t" r="r" b="b"/>
            <a:pathLst>
              <a:path w="12192000" h="3828199">
                <a:moveTo>
                  <a:pt x="12192000" y="0"/>
                </a:moveTo>
                <a:lnTo>
                  <a:pt x="12192000" y="3828199"/>
                </a:lnTo>
                <a:lnTo>
                  <a:pt x="0" y="3828199"/>
                </a:lnTo>
                <a:lnTo>
                  <a:pt x="0" y="3314967"/>
                </a:lnTo>
                <a:close/>
              </a:path>
            </a:pathLst>
          </a:custGeom>
        </p:spPr>
      </p:pic>
      <p:pic>
        <p:nvPicPr>
          <p:cNvPr id="33" name="图片 32" descr="图片包含 游戏机&#10;&#10;描述已自动生成">
            <a:extLst>
              <a:ext uri="{FF2B5EF4-FFF2-40B4-BE49-F238E27FC236}">
                <a16:creationId xmlns:a16="http://schemas.microsoft.com/office/drawing/2014/main" id="{9C9F9031-D36C-4D4E-8EFB-F2E4AB93C1AB}"/>
              </a:ext>
            </a:extLst>
          </p:cNvPr>
          <p:cNvPicPr>
            <a:picLocks noChangeAspect="1"/>
          </p:cNvPicPr>
          <p:nvPr/>
        </p:nvPicPr>
        <p:blipFill>
          <a:blip r:embed="rId5">
            <a:alphaModFix amt="30000"/>
            <a:extLst>
              <a:ext uri="{BEBA8EAE-BF5A-486C-A8C5-ECC9F3942E4B}">
                <a14:imgProps xmlns:a14="http://schemas.microsoft.com/office/drawing/2010/main">
                  <a14:imgLayer r:embed="rId6">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3479927" y="-443436"/>
            <a:ext cx="1615526" cy="1615526"/>
          </a:xfrm>
          <a:custGeom>
            <a:avLst/>
            <a:gdLst>
              <a:gd name="connsiteX0" fmla="*/ 2145568 w 4291137"/>
              <a:gd name="connsiteY0" fmla="*/ 650782 h 4291137"/>
              <a:gd name="connsiteX1" fmla="*/ 650782 w 4291137"/>
              <a:gd name="connsiteY1" fmla="*/ 2145568 h 4291137"/>
              <a:gd name="connsiteX2" fmla="*/ 2145568 w 4291137"/>
              <a:gd name="connsiteY2" fmla="*/ 3640354 h 4291137"/>
              <a:gd name="connsiteX3" fmla="*/ 3640354 w 4291137"/>
              <a:gd name="connsiteY3" fmla="*/ 2145568 h 4291137"/>
              <a:gd name="connsiteX4" fmla="*/ 2145568 w 4291137"/>
              <a:gd name="connsiteY4" fmla="*/ 650782 h 4291137"/>
              <a:gd name="connsiteX5" fmla="*/ 0 w 4291137"/>
              <a:gd name="connsiteY5" fmla="*/ 0 h 4291137"/>
              <a:gd name="connsiteX6" fmla="*/ 4291137 w 4291137"/>
              <a:gd name="connsiteY6" fmla="*/ 0 h 4291137"/>
              <a:gd name="connsiteX7" fmla="*/ 4291137 w 4291137"/>
              <a:gd name="connsiteY7" fmla="*/ 4291137 h 4291137"/>
              <a:gd name="connsiteX8" fmla="*/ 0 w 4291137"/>
              <a:gd name="connsiteY8" fmla="*/ 4291137 h 429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137" h="4291137">
                <a:moveTo>
                  <a:pt x="2145568" y="650782"/>
                </a:moveTo>
                <a:cubicBezTo>
                  <a:pt x="1320020" y="650782"/>
                  <a:pt x="650782" y="1320020"/>
                  <a:pt x="650782" y="2145568"/>
                </a:cubicBezTo>
                <a:cubicBezTo>
                  <a:pt x="650782" y="2971116"/>
                  <a:pt x="1320020" y="3640354"/>
                  <a:pt x="2145568" y="3640354"/>
                </a:cubicBezTo>
                <a:cubicBezTo>
                  <a:pt x="2971116" y="3640354"/>
                  <a:pt x="3640354" y="2971116"/>
                  <a:pt x="3640354" y="2145568"/>
                </a:cubicBezTo>
                <a:cubicBezTo>
                  <a:pt x="3640354" y="1320020"/>
                  <a:pt x="2971116" y="650782"/>
                  <a:pt x="2145568" y="650782"/>
                </a:cubicBezTo>
                <a:close/>
                <a:moveTo>
                  <a:pt x="0" y="0"/>
                </a:moveTo>
                <a:lnTo>
                  <a:pt x="4291137" y="0"/>
                </a:lnTo>
                <a:lnTo>
                  <a:pt x="4291137" y="4291137"/>
                </a:lnTo>
                <a:lnTo>
                  <a:pt x="0" y="4291137"/>
                </a:lnTo>
                <a:close/>
              </a:path>
            </a:pathLst>
          </a:custGeom>
        </p:spPr>
      </p:pic>
      <p:sp>
        <p:nvSpPr>
          <p:cNvPr id="32" name="任意形状 31">
            <a:extLst>
              <a:ext uri="{FF2B5EF4-FFF2-40B4-BE49-F238E27FC236}">
                <a16:creationId xmlns:a16="http://schemas.microsoft.com/office/drawing/2014/main" id="{FF8C71CC-D9FD-3D46-8EAE-F4EFA05CE33C}"/>
              </a:ext>
            </a:extLst>
          </p:cNvPr>
          <p:cNvSpPr/>
          <p:nvPr/>
        </p:nvSpPr>
        <p:spPr>
          <a:xfrm>
            <a:off x="0" y="3029801"/>
            <a:ext cx="12192000" cy="3828199"/>
          </a:xfrm>
          <a:custGeom>
            <a:avLst/>
            <a:gdLst>
              <a:gd name="connsiteX0" fmla="*/ 12192000 w 12192000"/>
              <a:gd name="connsiteY0" fmla="*/ 0 h 3828199"/>
              <a:gd name="connsiteX1" fmla="*/ 12192000 w 12192000"/>
              <a:gd name="connsiteY1" fmla="*/ 3828199 h 3828199"/>
              <a:gd name="connsiteX2" fmla="*/ 0 w 12192000"/>
              <a:gd name="connsiteY2" fmla="*/ 3828199 h 3828199"/>
              <a:gd name="connsiteX3" fmla="*/ 0 w 12192000"/>
              <a:gd name="connsiteY3" fmla="*/ 3314967 h 3828199"/>
            </a:gdLst>
            <a:ahLst/>
            <a:cxnLst>
              <a:cxn ang="0">
                <a:pos x="connsiteX0" y="connsiteY0"/>
              </a:cxn>
              <a:cxn ang="0">
                <a:pos x="connsiteX1" y="connsiteY1"/>
              </a:cxn>
              <a:cxn ang="0">
                <a:pos x="connsiteX2" y="connsiteY2"/>
              </a:cxn>
              <a:cxn ang="0">
                <a:pos x="connsiteX3" y="connsiteY3"/>
              </a:cxn>
            </a:cxnLst>
            <a:rect l="l" t="t" r="r" b="b"/>
            <a:pathLst>
              <a:path w="12192000" h="3828199">
                <a:moveTo>
                  <a:pt x="12192000" y="0"/>
                </a:moveTo>
                <a:lnTo>
                  <a:pt x="12192000" y="3828199"/>
                </a:lnTo>
                <a:lnTo>
                  <a:pt x="0" y="3828199"/>
                </a:lnTo>
                <a:lnTo>
                  <a:pt x="0" y="3314967"/>
                </a:lnTo>
                <a:close/>
              </a:path>
            </a:pathLst>
          </a:custGeom>
          <a:solidFill>
            <a:srgbClr val="252C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cxnSp>
        <p:nvCxnSpPr>
          <p:cNvPr id="16" name="直线连接符 15">
            <a:extLst>
              <a:ext uri="{FF2B5EF4-FFF2-40B4-BE49-F238E27FC236}">
                <a16:creationId xmlns:a16="http://schemas.microsoft.com/office/drawing/2014/main" id="{88253913-DECF-6F4B-B427-97564C09CF84}"/>
              </a:ext>
            </a:extLst>
          </p:cNvPr>
          <p:cNvCxnSpPr>
            <a:cxnSpLocks/>
          </p:cNvCxnSpPr>
          <p:nvPr/>
        </p:nvCxnSpPr>
        <p:spPr>
          <a:xfrm>
            <a:off x="6096000" y="-9000"/>
            <a:ext cx="0" cy="6876000"/>
          </a:xfrm>
          <a:prstGeom prst="line">
            <a:avLst/>
          </a:prstGeom>
          <a:ln w="127">
            <a:solidFill>
              <a:schemeClr val="bg1">
                <a:lumMod val="6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D9D15C4-0698-1A4D-8112-BF53C5F9FD67}"/>
              </a:ext>
            </a:extLst>
          </p:cNvPr>
          <p:cNvCxnSpPr>
            <a:cxnSpLocks/>
          </p:cNvCxnSpPr>
          <p:nvPr/>
        </p:nvCxnSpPr>
        <p:spPr>
          <a:xfrm>
            <a:off x="9639541" y="-9000"/>
            <a:ext cx="0" cy="6876000"/>
          </a:xfrm>
          <a:prstGeom prst="line">
            <a:avLst/>
          </a:prstGeom>
          <a:ln w="127">
            <a:solidFill>
              <a:schemeClr val="bg1">
                <a:lumMod val="6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770408F6-3389-B344-8E79-0EE2C8225EF1}"/>
              </a:ext>
            </a:extLst>
          </p:cNvPr>
          <p:cNvCxnSpPr>
            <a:cxnSpLocks/>
          </p:cNvCxnSpPr>
          <p:nvPr/>
        </p:nvCxnSpPr>
        <p:spPr>
          <a:xfrm>
            <a:off x="2552459" y="-9000"/>
            <a:ext cx="0" cy="6876000"/>
          </a:xfrm>
          <a:prstGeom prst="line">
            <a:avLst/>
          </a:prstGeom>
          <a:ln w="127">
            <a:solidFill>
              <a:schemeClr val="bg1">
                <a:lumMod val="65000"/>
                <a:alpha val="10000"/>
              </a:schemeClr>
            </a:solidFill>
          </a:ln>
        </p:spPr>
        <p:style>
          <a:lnRef idx="1">
            <a:schemeClr val="accent1"/>
          </a:lnRef>
          <a:fillRef idx="0">
            <a:schemeClr val="accent1"/>
          </a:fillRef>
          <a:effectRef idx="0">
            <a:schemeClr val="accent1"/>
          </a:effectRef>
          <a:fontRef idx="minor">
            <a:schemeClr val="tx1"/>
          </a:fontRef>
        </p:style>
      </p:cxnSp>
      <p:pic>
        <p:nvPicPr>
          <p:cNvPr id="50" name="图片 49" descr="雪山上的风景&#10;&#10;描述已自动生成">
            <a:extLst>
              <a:ext uri="{FF2B5EF4-FFF2-40B4-BE49-F238E27FC236}">
                <a16:creationId xmlns:a16="http://schemas.microsoft.com/office/drawing/2014/main" id="{7B53FB8A-B354-274D-AC96-1E2BBABF5A86}"/>
              </a:ext>
            </a:extLst>
          </p:cNvPr>
          <p:cNvPicPr>
            <a:picLocks noChangeAspect="1"/>
          </p:cNvPicPr>
          <p:nvPr/>
        </p:nvPicPr>
        <p:blipFill rotWithShape="1">
          <a:blip r:embed="rId3">
            <a:extLst>
              <a:ext uri="{BEBA8EAE-BF5A-486C-A8C5-ECC9F3942E4B}">
                <a14:imgProps xmlns:a14="http://schemas.microsoft.com/office/drawing/2010/main">
                  <a14:imgLayer r:embed="rId7">
                    <a14:imgEffect>
                      <a14:sharpenSoften amount="10000"/>
                    </a14:imgEffect>
                    <a14:imgEffect>
                      <a14:colorTemperature colorTemp="6000"/>
                    </a14:imgEffect>
                    <a14:imgEffect>
                      <a14:brightnessContrast bright="10000" contrast="20000"/>
                    </a14:imgEffect>
                  </a14:imgLayer>
                </a14:imgProps>
              </a:ext>
              <a:ext uri="{28A0092B-C50C-407E-A947-70E740481C1C}">
                <a14:useLocalDpi xmlns:a14="http://schemas.microsoft.com/office/drawing/2010/main" val="0"/>
              </a:ext>
            </a:extLst>
          </a:blip>
          <a:srcRect t="19800" r="50742" b="72666"/>
          <a:stretch/>
        </p:blipFill>
        <p:spPr>
          <a:xfrm>
            <a:off x="1" y="0"/>
            <a:ext cx="6005475" cy="1632870"/>
          </a:xfrm>
          <a:custGeom>
            <a:avLst/>
            <a:gdLst>
              <a:gd name="connsiteX0" fmla="*/ 0 w 6005475"/>
              <a:gd name="connsiteY0" fmla="*/ 0 h 1632870"/>
              <a:gd name="connsiteX1" fmla="*/ 6005475 w 6005475"/>
              <a:gd name="connsiteY1" fmla="*/ 0 h 1632870"/>
              <a:gd name="connsiteX2" fmla="*/ 0 w 6005475"/>
              <a:gd name="connsiteY2" fmla="*/ 1632870 h 1632870"/>
            </a:gdLst>
            <a:ahLst/>
            <a:cxnLst>
              <a:cxn ang="0">
                <a:pos x="connsiteX0" y="connsiteY0"/>
              </a:cxn>
              <a:cxn ang="0">
                <a:pos x="connsiteX1" y="connsiteY1"/>
              </a:cxn>
              <a:cxn ang="0">
                <a:pos x="connsiteX2" y="connsiteY2"/>
              </a:cxn>
            </a:cxnLst>
            <a:rect l="l" t="t" r="r" b="b"/>
            <a:pathLst>
              <a:path w="6005475" h="1632870">
                <a:moveTo>
                  <a:pt x="0" y="0"/>
                </a:moveTo>
                <a:lnTo>
                  <a:pt x="6005475" y="0"/>
                </a:lnTo>
                <a:lnTo>
                  <a:pt x="0" y="1632870"/>
                </a:lnTo>
                <a:close/>
              </a:path>
            </a:pathLst>
          </a:custGeom>
        </p:spPr>
      </p:pic>
      <p:sp>
        <p:nvSpPr>
          <p:cNvPr id="53" name="任意形状 52">
            <a:extLst>
              <a:ext uri="{FF2B5EF4-FFF2-40B4-BE49-F238E27FC236}">
                <a16:creationId xmlns:a16="http://schemas.microsoft.com/office/drawing/2014/main" id="{3A6A58B1-493F-594E-B9E8-0827CB6F4BB8}"/>
              </a:ext>
            </a:extLst>
          </p:cNvPr>
          <p:cNvSpPr/>
          <p:nvPr/>
        </p:nvSpPr>
        <p:spPr>
          <a:xfrm>
            <a:off x="0" y="0"/>
            <a:ext cx="6005475" cy="1632870"/>
          </a:xfrm>
          <a:custGeom>
            <a:avLst/>
            <a:gdLst>
              <a:gd name="connsiteX0" fmla="*/ 0 w 6005475"/>
              <a:gd name="connsiteY0" fmla="*/ 0 h 1632870"/>
              <a:gd name="connsiteX1" fmla="*/ 6005475 w 6005475"/>
              <a:gd name="connsiteY1" fmla="*/ 0 h 1632870"/>
              <a:gd name="connsiteX2" fmla="*/ 0 w 6005475"/>
              <a:gd name="connsiteY2" fmla="*/ 1632870 h 1632870"/>
            </a:gdLst>
            <a:ahLst/>
            <a:cxnLst>
              <a:cxn ang="0">
                <a:pos x="connsiteX0" y="connsiteY0"/>
              </a:cxn>
              <a:cxn ang="0">
                <a:pos x="connsiteX1" y="connsiteY1"/>
              </a:cxn>
              <a:cxn ang="0">
                <a:pos x="connsiteX2" y="connsiteY2"/>
              </a:cxn>
            </a:cxnLst>
            <a:rect l="l" t="t" r="r" b="b"/>
            <a:pathLst>
              <a:path w="6005475" h="1632870">
                <a:moveTo>
                  <a:pt x="0" y="0"/>
                </a:moveTo>
                <a:lnTo>
                  <a:pt x="6005475" y="0"/>
                </a:lnTo>
                <a:lnTo>
                  <a:pt x="0" y="1632870"/>
                </a:lnTo>
                <a:close/>
              </a:path>
            </a:pathLst>
          </a:custGeom>
          <a:solidFill>
            <a:srgbClr val="252C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7" name="Picture 2">
            <a:extLst>
              <a:ext uri="{FF2B5EF4-FFF2-40B4-BE49-F238E27FC236}">
                <a16:creationId xmlns:a16="http://schemas.microsoft.com/office/drawing/2014/main" id="{E680574C-37FE-2E4D-9410-FCEC0AC59D2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5671" y="1578518"/>
            <a:ext cx="2653574" cy="3589502"/>
          </a:xfrm>
          <a:prstGeom prst="rect">
            <a:avLst/>
          </a:prstGeom>
          <a:solidFill>
            <a:srgbClr val="FFFFFF"/>
          </a:solidFill>
          <a:ln>
            <a:gradFill>
              <a:gsLst>
                <a:gs pos="100000">
                  <a:srgbClr val="00EDFF"/>
                </a:gs>
                <a:gs pos="24000">
                  <a:srgbClr val="00EDFF">
                    <a:alpha val="0"/>
                  </a:srgbClr>
                </a:gs>
              </a:gsLst>
              <a:lin ang="2700000" scaled="0"/>
            </a:gradFill>
          </a:ln>
          <a:effectLst>
            <a:outerShdw blurRad="381000" dist="127000" dir="2700000" algn="tl" rotWithShape="0">
              <a:schemeClr val="bg1">
                <a:lumMod val="50000"/>
                <a:alpha val="40000"/>
              </a:schemeClr>
            </a:outerShdw>
          </a:effectLst>
        </p:spPr>
      </p:pic>
      <p:sp>
        <p:nvSpPr>
          <p:cNvPr id="59" name="椭圆 58">
            <a:extLst>
              <a:ext uri="{FF2B5EF4-FFF2-40B4-BE49-F238E27FC236}">
                <a16:creationId xmlns:a16="http://schemas.microsoft.com/office/drawing/2014/main" id="{8E8824DC-E271-AD4B-9739-44E3CCA721C5}"/>
              </a:ext>
            </a:extLst>
          </p:cNvPr>
          <p:cNvSpPr/>
          <p:nvPr/>
        </p:nvSpPr>
        <p:spPr>
          <a:xfrm rot="17542723" flipH="1">
            <a:off x="-684080" y="4913033"/>
            <a:ext cx="2424256" cy="2424256"/>
          </a:xfrm>
          <a:prstGeom prst="ellipse">
            <a:avLst/>
          </a:prstGeom>
          <a:noFill/>
          <a:ln w="508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0" name="图片 59" descr="雪山上有许多云&#10;&#10;描述已自动生成">
            <a:extLst>
              <a:ext uri="{FF2B5EF4-FFF2-40B4-BE49-F238E27FC236}">
                <a16:creationId xmlns:a16="http://schemas.microsoft.com/office/drawing/2014/main" id="{5D518F94-AE34-6240-ABDD-4E8ACB4AEDC4}"/>
              </a:ext>
            </a:extLst>
          </p:cNvPr>
          <p:cNvPicPr>
            <a:picLocks noChangeAspect="1"/>
          </p:cNvPicPr>
          <p:nvPr/>
        </p:nvPicPr>
        <p:blipFill>
          <a:blip r:embed="rId9">
            <a:alphaModFix amt="80000"/>
            <a:extLst>
              <a:ext uri="{BEBA8EAE-BF5A-486C-A8C5-ECC9F3942E4B}">
                <a14:imgProps xmlns:a14="http://schemas.microsoft.com/office/drawing/2010/main">
                  <a14:imgLayer r:embed="rId10">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l="25891" t="57665" r="50000" b="14161"/>
          <a:stretch>
            <a:fillRect/>
          </a:stretch>
        </p:blipFill>
        <p:spPr>
          <a:xfrm rot="3739101" flipV="1">
            <a:off x="11687230" y="3426346"/>
            <a:ext cx="949429" cy="818474"/>
          </a:xfrm>
          <a:custGeom>
            <a:avLst/>
            <a:gdLst>
              <a:gd name="connsiteX0" fmla="*/ 131500 w 547424"/>
              <a:gd name="connsiteY0" fmla="*/ 80513 h 471918"/>
              <a:gd name="connsiteX1" fmla="*/ 273712 w 547424"/>
              <a:gd name="connsiteY1" fmla="*/ 325706 h 471918"/>
              <a:gd name="connsiteX2" fmla="*/ 415924 w 547424"/>
              <a:gd name="connsiteY2" fmla="*/ 80513 h 471918"/>
              <a:gd name="connsiteX3" fmla="*/ 0 w 547424"/>
              <a:gd name="connsiteY3" fmla="*/ 0 h 471918"/>
              <a:gd name="connsiteX4" fmla="*/ 547424 w 547424"/>
              <a:gd name="connsiteY4" fmla="*/ 0 h 471918"/>
              <a:gd name="connsiteX5" fmla="*/ 273712 w 547424"/>
              <a:gd name="connsiteY5" fmla="*/ 471918 h 47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24" h="471918">
                <a:moveTo>
                  <a:pt x="131500" y="80513"/>
                </a:moveTo>
                <a:lnTo>
                  <a:pt x="273712" y="325706"/>
                </a:lnTo>
                <a:lnTo>
                  <a:pt x="415924" y="80513"/>
                </a:lnTo>
                <a:close/>
                <a:moveTo>
                  <a:pt x="0" y="0"/>
                </a:moveTo>
                <a:lnTo>
                  <a:pt x="547424" y="0"/>
                </a:lnTo>
                <a:lnTo>
                  <a:pt x="273712" y="471918"/>
                </a:lnTo>
                <a:close/>
              </a:path>
            </a:pathLst>
          </a:custGeom>
        </p:spPr>
      </p:pic>
      <p:pic>
        <p:nvPicPr>
          <p:cNvPr id="12" name="图片 11">
            <a:extLst>
              <a:ext uri="{FF2B5EF4-FFF2-40B4-BE49-F238E27FC236}">
                <a16:creationId xmlns:a16="http://schemas.microsoft.com/office/drawing/2014/main" id="{36F81E1E-3AC9-4C47-A0DF-EFF8B8C44F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17937" r="16270" b="6789"/>
          <a:stretch>
            <a:fillRect/>
          </a:stretch>
        </p:blipFill>
        <p:spPr bwMode="auto">
          <a:xfrm>
            <a:off x="8312754" y="1578742"/>
            <a:ext cx="2653574" cy="3589054"/>
          </a:xfrm>
          <a:prstGeom prst="rect">
            <a:avLst/>
          </a:prstGeom>
          <a:solidFill>
            <a:srgbClr val="FFFFFF"/>
          </a:solidFill>
          <a:ln>
            <a:gradFill>
              <a:gsLst>
                <a:gs pos="100000">
                  <a:srgbClr val="00EDFF"/>
                </a:gs>
                <a:gs pos="24000">
                  <a:srgbClr val="00EDFF">
                    <a:alpha val="0"/>
                  </a:srgbClr>
                </a:gs>
              </a:gsLst>
              <a:lin ang="2700000" scaled="0"/>
            </a:gradFill>
          </a:ln>
          <a:effectLst>
            <a:outerShdw blurRad="381000" dist="127000" dir="2700000" algn="tl" rotWithShape="0">
              <a:schemeClr val="bg1">
                <a:lumMod val="50000"/>
                <a:alpha val="40000"/>
              </a:schemeClr>
            </a:outerShdw>
          </a:effectLst>
        </p:spPr>
      </p:pic>
      <p:pic>
        <p:nvPicPr>
          <p:cNvPr id="9" name="Picture 6">
            <a:extLst>
              <a:ext uri="{FF2B5EF4-FFF2-40B4-BE49-F238E27FC236}">
                <a16:creationId xmlns:a16="http://schemas.microsoft.com/office/drawing/2014/main" id="{9FA2DD0A-D38D-A445-A95B-CC22A2B667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9213" y="1578742"/>
            <a:ext cx="2653574" cy="3589054"/>
          </a:xfrm>
          <a:prstGeom prst="rect">
            <a:avLst/>
          </a:prstGeom>
          <a:solidFill>
            <a:srgbClr val="FFFFFF"/>
          </a:solidFill>
          <a:ln>
            <a:gradFill>
              <a:gsLst>
                <a:gs pos="100000">
                  <a:srgbClr val="00EDFF"/>
                </a:gs>
                <a:gs pos="24000">
                  <a:srgbClr val="00EDFF">
                    <a:alpha val="0"/>
                  </a:srgbClr>
                </a:gs>
              </a:gsLst>
              <a:lin ang="2700000" scaled="0"/>
            </a:gradFill>
          </a:ln>
          <a:effectLst>
            <a:outerShdw blurRad="381000" dist="127000" dir="2700000" algn="tl" rotWithShape="0">
              <a:schemeClr val="bg1">
                <a:lumMod val="50000"/>
                <a:alpha val="40000"/>
              </a:schemeClr>
            </a:outerShdw>
          </a:effectLst>
        </p:spPr>
      </p:pic>
      <p:grpSp>
        <p:nvGrpSpPr>
          <p:cNvPr id="2" name="组合 1">
            <a:extLst>
              <a:ext uri="{FF2B5EF4-FFF2-40B4-BE49-F238E27FC236}">
                <a16:creationId xmlns:a16="http://schemas.microsoft.com/office/drawing/2014/main" id="{E69856B6-310A-4439-A123-CE81B0395366}"/>
              </a:ext>
            </a:extLst>
          </p:cNvPr>
          <p:cNvGrpSpPr/>
          <p:nvPr/>
        </p:nvGrpSpPr>
        <p:grpSpPr>
          <a:xfrm>
            <a:off x="1225672" y="1578742"/>
            <a:ext cx="2653573" cy="3588830"/>
            <a:chOff x="1225671" y="1578742"/>
            <a:chExt cx="2653573" cy="3588830"/>
          </a:xfrm>
        </p:grpSpPr>
        <p:sp>
          <p:nvSpPr>
            <p:cNvPr id="61" name="矩形 60">
              <a:extLst>
                <a:ext uri="{FF2B5EF4-FFF2-40B4-BE49-F238E27FC236}">
                  <a16:creationId xmlns:a16="http://schemas.microsoft.com/office/drawing/2014/main" id="{4F640A8E-006F-874F-822D-434C4F1983D5}"/>
                </a:ext>
              </a:extLst>
            </p:cNvPr>
            <p:cNvSpPr/>
            <p:nvPr/>
          </p:nvSpPr>
          <p:spPr>
            <a:xfrm>
              <a:off x="1225671" y="1578742"/>
              <a:ext cx="2653573" cy="3588830"/>
            </a:xfrm>
            <a:prstGeom prst="rect">
              <a:avLst/>
            </a:prstGeom>
            <a:solidFill>
              <a:srgbClr val="252C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25BFDC96-5022-6D4A-ABFB-AF49F2BBEAF6}"/>
                </a:ext>
              </a:extLst>
            </p:cNvPr>
            <p:cNvSpPr txBox="1"/>
            <p:nvPr/>
          </p:nvSpPr>
          <p:spPr>
            <a:xfrm>
              <a:off x="1561373" y="3402895"/>
              <a:ext cx="1982168" cy="400110"/>
            </a:xfrm>
            <a:prstGeom prst="rect">
              <a:avLst/>
            </a:prstGeom>
            <a:noFill/>
          </p:spPr>
          <p:txBody>
            <a:bodyPr wrap="square" rtlCol="0">
              <a:spAutoFit/>
            </a:bodyPr>
            <a:lstStyle/>
            <a:p>
              <a:pPr algn="ctr"/>
              <a:r>
                <a:rPr kumimoji="1" lang="zh-CN" altLang="en-US" sz="2000" b="1" spc="300" dirty="0">
                  <a:solidFill>
                    <a:schemeClr val="bg1"/>
                  </a:solidFill>
                  <a:latin typeface="Microsoft YaHei" panose="020B0503020204020204" pitchFamily="34" charset="-122"/>
                  <a:ea typeface="Microsoft YaHei" panose="020B0503020204020204" pitchFamily="34" charset="-122"/>
                </a:rPr>
                <a:t>超现实主义</a:t>
              </a:r>
            </a:p>
          </p:txBody>
        </p:sp>
        <p:cxnSp>
          <p:nvCxnSpPr>
            <p:cNvPr id="67" name="直线连接符 66">
              <a:extLst>
                <a:ext uri="{FF2B5EF4-FFF2-40B4-BE49-F238E27FC236}">
                  <a16:creationId xmlns:a16="http://schemas.microsoft.com/office/drawing/2014/main" id="{FEE71980-1E1E-5E4E-89DA-3CACEF278362}"/>
                </a:ext>
              </a:extLst>
            </p:cNvPr>
            <p:cNvCxnSpPr>
              <a:cxnSpLocks/>
            </p:cNvCxnSpPr>
            <p:nvPr/>
          </p:nvCxnSpPr>
          <p:spPr>
            <a:xfrm flipH="1">
              <a:off x="1472457" y="3892211"/>
              <a:ext cx="2160000"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73C1D955-38C5-6245-9278-B114238396C4}"/>
                </a:ext>
              </a:extLst>
            </p:cNvPr>
            <p:cNvCxnSpPr>
              <a:cxnSpLocks/>
            </p:cNvCxnSpPr>
            <p:nvPr/>
          </p:nvCxnSpPr>
          <p:spPr>
            <a:xfrm flipH="1">
              <a:off x="1922457" y="3892211"/>
              <a:ext cx="1260000" cy="0"/>
            </a:xfrm>
            <a:prstGeom prst="line">
              <a:avLst/>
            </a:prstGeom>
            <a:ln w="1270">
              <a:solidFill>
                <a:srgbClr val="00EDFF"/>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E605D72-725A-4149-80E6-4523BFA3A472}"/>
                </a:ext>
              </a:extLst>
            </p:cNvPr>
            <p:cNvSpPr/>
            <p:nvPr/>
          </p:nvSpPr>
          <p:spPr>
            <a:xfrm>
              <a:off x="1835531" y="4000917"/>
              <a:ext cx="1433852" cy="261610"/>
            </a:xfrm>
            <a:prstGeom prst="rect">
              <a:avLst/>
            </a:prstGeom>
          </p:spPr>
          <p:txBody>
            <a:bodyPr wrap="square">
              <a:spAutoFit/>
            </a:bodyPr>
            <a:lstStyle/>
            <a:p>
              <a:pPr algn="dist"/>
              <a:r>
                <a:rPr kumimoji="1" lang="en-US" altLang="zh-CN" sz="1100" dirty="0">
                  <a:solidFill>
                    <a:schemeClr val="bg1"/>
                  </a:solidFill>
                  <a:latin typeface="Microsoft YaHei" panose="020B0503020204020204" pitchFamily="34" charset="-122"/>
                  <a:ea typeface="Microsoft YaHei" panose="020B0503020204020204" pitchFamily="34" charset="-122"/>
                </a:rPr>
                <a:t>1900s—1930s</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grpSp>
      <p:grpSp>
        <p:nvGrpSpPr>
          <p:cNvPr id="3" name="组合 2">
            <a:extLst>
              <a:ext uri="{FF2B5EF4-FFF2-40B4-BE49-F238E27FC236}">
                <a16:creationId xmlns:a16="http://schemas.microsoft.com/office/drawing/2014/main" id="{CBEF6E4F-CB0A-4DA2-93F2-C82530AAB6F4}"/>
              </a:ext>
            </a:extLst>
          </p:cNvPr>
          <p:cNvGrpSpPr/>
          <p:nvPr/>
        </p:nvGrpSpPr>
        <p:grpSpPr>
          <a:xfrm>
            <a:off x="4769214" y="1578742"/>
            <a:ext cx="2653573" cy="3588830"/>
            <a:chOff x="4769214" y="1578742"/>
            <a:chExt cx="2653573" cy="3588830"/>
          </a:xfrm>
        </p:grpSpPr>
        <p:sp>
          <p:nvSpPr>
            <p:cNvPr id="62" name="矩形 61">
              <a:extLst>
                <a:ext uri="{FF2B5EF4-FFF2-40B4-BE49-F238E27FC236}">
                  <a16:creationId xmlns:a16="http://schemas.microsoft.com/office/drawing/2014/main" id="{CD192A2C-D7BA-9B49-A2CE-F5450B49A8B5}"/>
                </a:ext>
              </a:extLst>
            </p:cNvPr>
            <p:cNvSpPr/>
            <p:nvPr/>
          </p:nvSpPr>
          <p:spPr>
            <a:xfrm>
              <a:off x="4769214" y="1578742"/>
              <a:ext cx="2653573" cy="3588830"/>
            </a:xfrm>
            <a:prstGeom prst="rect">
              <a:avLst/>
            </a:prstGeom>
            <a:solidFill>
              <a:srgbClr val="252C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文本框 70">
              <a:extLst>
                <a:ext uri="{FF2B5EF4-FFF2-40B4-BE49-F238E27FC236}">
                  <a16:creationId xmlns:a16="http://schemas.microsoft.com/office/drawing/2014/main" id="{A0FF9E08-5480-CD40-9930-CCD11AFE40ED}"/>
                </a:ext>
              </a:extLst>
            </p:cNvPr>
            <p:cNvSpPr txBox="1"/>
            <p:nvPr/>
          </p:nvSpPr>
          <p:spPr>
            <a:xfrm>
              <a:off x="5104916" y="3402895"/>
              <a:ext cx="1982168" cy="400110"/>
            </a:xfrm>
            <a:prstGeom prst="rect">
              <a:avLst/>
            </a:prstGeom>
            <a:noFill/>
          </p:spPr>
          <p:txBody>
            <a:bodyPr wrap="square" rtlCol="0">
              <a:spAutoFit/>
            </a:bodyPr>
            <a:lstStyle/>
            <a:p>
              <a:pPr algn="ctr"/>
              <a:r>
                <a:rPr kumimoji="1" lang="zh-CN" altLang="en-US" sz="2000" b="1" spc="300" dirty="0">
                  <a:solidFill>
                    <a:schemeClr val="bg1"/>
                  </a:solidFill>
                  <a:latin typeface="Microsoft YaHei" panose="020B0503020204020204" pitchFamily="34" charset="-122"/>
                  <a:ea typeface="Microsoft YaHei" panose="020B0503020204020204" pitchFamily="34" charset="-122"/>
                </a:rPr>
                <a:t>瑞士国际主义</a:t>
              </a:r>
            </a:p>
          </p:txBody>
        </p:sp>
        <p:cxnSp>
          <p:nvCxnSpPr>
            <p:cNvPr id="72" name="直线连接符 71">
              <a:extLst>
                <a:ext uri="{FF2B5EF4-FFF2-40B4-BE49-F238E27FC236}">
                  <a16:creationId xmlns:a16="http://schemas.microsoft.com/office/drawing/2014/main" id="{4ABFDD80-7108-B245-B4C3-9C67357A1EB7}"/>
                </a:ext>
              </a:extLst>
            </p:cNvPr>
            <p:cNvCxnSpPr>
              <a:cxnSpLocks/>
            </p:cNvCxnSpPr>
            <p:nvPr/>
          </p:nvCxnSpPr>
          <p:spPr>
            <a:xfrm flipH="1">
              <a:off x="5016000" y="3892211"/>
              <a:ext cx="2160000"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ADF97537-5D8C-0D43-9CDA-BC7E506C6E39}"/>
                </a:ext>
              </a:extLst>
            </p:cNvPr>
            <p:cNvCxnSpPr>
              <a:cxnSpLocks/>
            </p:cNvCxnSpPr>
            <p:nvPr/>
          </p:nvCxnSpPr>
          <p:spPr>
            <a:xfrm flipH="1">
              <a:off x="5466000" y="3892211"/>
              <a:ext cx="1260000" cy="0"/>
            </a:xfrm>
            <a:prstGeom prst="line">
              <a:avLst/>
            </a:prstGeom>
            <a:ln w="1270">
              <a:solidFill>
                <a:srgbClr val="00EDFF"/>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A47B7811-CD94-104D-BC52-FEC709EE6082}"/>
                </a:ext>
              </a:extLst>
            </p:cNvPr>
            <p:cNvSpPr/>
            <p:nvPr/>
          </p:nvSpPr>
          <p:spPr>
            <a:xfrm>
              <a:off x="5379074" y="4000917"/>
              <a:ext cx="1433852" cy="261610"/>
            </a:xfrm>
            <a:prstGeom prst="rect">
              <a:avLst/>
            </a:prstGeom>
          </p:spPr>
          <p:txBody>
            <a:bodyPr wrap="square">
              <a:spAutoFit/>
            </a:bodyPr>
            <a:lstStyle/>
            <a:p>
              <a:pPr algn="dist"/>
              <a:r>
                <a:rPr kumimoji="1" lang="en-US" altLang="zh-CN" sz="1100" dirty="0">
                  <a:solidFill>
                    <a:schemeClr val="bg1"/>
                  </a:solidFill>
                  <a:latin typeface="Microsoft YaHei" panose="020B0503020204020204" pitchFamily="34" charset="-122"/>
                  <a:ea typeface="Microsoft YaHei" panose="020B0503020204020204" pitchFamily="34" charset="-122"/>
                </a:rPr>
                <a:t>1920s—1960s</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grpSp>
      <p:grpSp>
        <p:nvGrpSpPr>
          <p:cNvPr id="4" name="组合 3">
            <a:extLst>
              <a:ext uri="{FF2B5EF4-FFF2-40B4-BE49-F238E27FC236}">
                <a16:creationId xmlns:a16="http://schemas.microsoft.com/office/drawing/2014/main" id="{4BE8E27D-0254-4799-8344-63520102BC82}"/>
              </a:ext>
            </a:extLst>
          </p:cNvPr>
          <p:cNvGrpSpPr/>
          <p:nvPr/>
        </p:nvGrpSpPr>
        <p:grpSpPr>
          <a:xfrm>
            <a:off x="8312755" y="1578742"/>
            <a:ext cx="2653573" cy="3588830"/>
            <a:chOff x="8312755" y="1578742"/>
            <a:chExt cx="2653573" cy="3588830"/>
          </a:xfrm>
        </p:grpSpPr>
        <p:sp>
          <p:nvSpPr>
            <p:cNvPr id="63" name="矩形 62">
              <a:extLst>
                <a:ext uri="{FF2B5EF4-FFF2-40B4-BE49-F238E27FC236}">
                  <a16:creationId xmlns:a16="http://schemas.microsoft.com/office/drawing/2014/main" id="{685C6246-3CDC-B14D-A3A2-D8D644D1A533}"/>
                </a:ext>
              </a:extLst>
            </p:cNvPr>
            <p:cNvSpPr/>
            <p:nvPr/>
          </p:nvSpPr>
          <p:spPr>
            <a:xfrm>
              <a:off x="8312755" y="1578742"/>
              <a:ext cx="2653573" cy="3588830"/>
            </a:xfrm>
            <a:prstGeom prst="rect">
              <a:avLst/>
            </a:prstGeom>
            <a:solidFill>
              <a:srgbClr val="252C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a:extLst>
                <a:ext uri="{FF2B5EF4-FFF2-40B4-BE49-F238E27FC236}">
                  <a16:creationId xmlns:a16="http://schemas.microsoft.com/office/drawing/2014/main" id="{6AF37404-A535-B149-9C6C-44E9936E68E1}"/>
                </a:ext>
              </a:extLst>
            </p:cNvPr>
            <p:cNvSpPr txBox="1"/>
            <p:nvPr/>
          </p:nvSpPr>
          <p:spPr>
            <a:xfrm>
              <a:off x="8648457" y="3402895"/>
              <a:ext cx="1982168" cy="400110"/>
            </a:xfrm>
            <a:prstGeom prst="rect">
              <a:avLst/>
            </a:prstGeom>
            <a:noFill/>
          </p:spPr>
          <p:txBody>
            <a:bodyPr wrap="square" rtlCol="0">
              <a:spAutoFit/>
            </a:bodyPr>
            <a:lstStyle/>
            <a:p>
              <a:pPr algn="ctr"/>
              <a:r>
                <a:rPr kumimoji="1" lang="zh-CN" altLang="en-US" sz="2000" b="1" spc="300" dirty="0">
                  <a:solidFill>
                    <a:schemeClr val="bg1"/>
                  </a:solidFill>
                  <a:latin typeface="Microsoft YaHei" panose="020B0503020204020204" pitchFamily="34" charset="-122"/>
                  <a:ea typeface="Microsoft YaHei" panose="020B0503020204020204" pitchFamily="34" charset="-122"/>
                </a:rPr>
                <a:t>蒸汽波</a:t>
              </a:r>
            </a:p>
          </p:txBody>
        </p:sp>
        <p:cxnSp>
          <p:nvCxnSpPr>
            <p:cNvPr id="75" name="直线连接符 74">
              <a:extLst>
                <a:ext uri="{FF2B5EF4-FFF2-40B4-BE49-F238E27FC236}">
                  <a16:creationId xmlns:a16="http://schemas.microsoft.com/office/drawing/2014/main" id="{D7117343-D9DE-B748-AD6A-1F867B164704}"/>
                </a:ext>
              </a:extLst>
            </p:cNvPr>
            <p:cNvCxnSpPr>
              <a:cxnSpLocks/>
            </p:cNvCxnSpPr>
            <p:nvPr/>
          </p:nvCxnSpPr>
          <p:spPr>
            <a:xfrm flipH="1">
              <a:off x="8559541" y="3892211"/>
              <a:ext cx="2160000"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0F49C91-BBD0-2A46-832E-3FA40066A4D2}"/>
                </a:ext>
              </a:extLst>
            </p:cNvPr>
            <p:cNvCxnSpPr>
              <a:cxnSpLocks/>
            </p:cNvCxnSpPr>
            <p:nvPr/>
          </p:nvCxnSpPr>
          <p:spPr>
            <a:xfrm flipH="1">
              <a:off x="9009541" y="3892211"/>
              <a:ext cx="1260000" cy="0"/>
            </a:xfrm>
            <a:prstGeom prst="line">
              <a:avLst/>
            </a:prstGeom>
            <a:ln w="1270">
              <a:solidFill>
                <a:srgbClr val="00EDFF"/>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87CB9B99-71F6-5743-84E1-DD8FAA0F6DCD}"/>
                </a:ext>
              </a:extLst>
            </p:cNvPr>
            <p:cNvSpPr/>
            <p:nvPr/>
          </p:nvSpPr>
          <p:spPr>
            <a:xfrm>
              <a:off x="8922615" y="4000917"/>
              <a:ext cx="1433852" cy="261610"/>
            </a:xfrm>
            <a:prstGeom prst="rect">
              <a:avLst/>
            </a:prstGeom>
          </p:spPr>
          <p:txBody>
            <a:bodyPr wrap="square">
              <a:spAutoFit/>
            </a:bodyPr>
            <a:lstStyle/>
            <a:p>
              <a:pPr algn="dist"/>
              <a:r>
                <a:rPr kumimoji="1" lang="en-US" altLang="zh-CN" sz="1100" dirty="0">
                  <a:solidFill>
                    <a:schemeClr val="bg1"/>
                  </a:solidFill>
                  <a:latin typeface="Microsoft YaHei" panose="020B0503020204020204" pitchFamily="34" charset="-122"/>
                  <a:ea typeface="Microsoft YaHei" panose="020B0503020204020204" pitchFamily="34" charset="-122"/>
                </a:rPr>
                <a:t>1950s—</a:t>
              </a:r>
              <a:r>
                <a:rPr kumimoji="1" lang="zh-CN" altLang="en-US" sz="1100" dirty="0">
                  <a:solidFill>
                    <a:schemeClr val="bg1"/>
                  </a:solidFill>
                  <a:latin typeface="Microsoft YaHei" panose="020B0503020204020204" pitchFamily="34" charset="-122"/>
                  <a:ea typeface="Microsoft YaHei" panose="020B0503020204020204" pitchFamily="34" charset="-122"/>
                </a:rPr>
                <a:t>至今</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6253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33"/>
                                        </p:tgtEl>
                                        <p:attrNameLst>
                                          <p:attrName>r</p:attrName>
                                        </p:attrNameLst>
                                      </p:cBhvr>
                                    </p:animRot>
                                  </p:childTnLst>
                                </p:cTn>
                              </p:par>
                              <p:par>
                                <p:cTn id="7" presetID="8" presetClass="emph" presetSubtype="0" repeatCount="indefinite" fill="hold" grpId="1" nodeType="withEffect">
                                  <p:stCondLst>
                                    <p:cond delay="0"/>
                                  </p:stCondLst>
                                  <p:childTnLst>
                                    <p:animRot by="21600000">
                                      <p:cBhvr>
                                        <p:cTn id="8" dur="10000" fill="hold"/>
                                        <p:tgtEl>
                                          <p:spTgt spid="59"/>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10000" fill="hold"/>
                                        <p:tgtEl>
                                          <p:spTgt spid="6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6" presetClass="emph" presetSubtype="0" decel="100000" fill="hold" nodeType="withEffect">
                                  <p:stCondLst>
                                    <p:cond delay="0"/>
                                  </p:stCondLst>
                                  <p:childTnLst>
                                    <p:animScale>
                                      <p:cBhvr>
                                        <p:cTn id="17" dur="1500" fill="hold"/>
                                        <p:tgtEl>
                                          <p:spTgt spid="4"/>
                                        </p:tgtEl>
                                      </p:cBhvr>
                                      <p:by x="110000" y="110000"/>
                                    </p:animScale>
                                  </p:childTnLst>
                                </p:cTn>
                              </p:par>
                              <p:par>
                                <p:cTn id="18" presetID="6" presetClass="emph" presetSubtype="0" decel="100000" fill="hold" nodeType="withEffect">
                                  <p:stCondLst>
                                    <p:cond delay="0"/>
                                  </p:stCondLst>
                                  <p:childTnLst>
                                    <p:animScale>
                                      <p:cBhvr>
                                        <p:cTn id="19" dur="1500" fill="hold"/>
                                        <p:tgtEl>
                                          <p:spTgt spid="3"/>
                                        </p:tgtEl>
                                      </p:cBhvr>
                                      <p:by x="90000" y="90000"/>
                                    </p:animScale>
                                  </p:childTnLst>
                                </p:cTn>
                              </p:par>
                              <p:par>
                                <p:cTn id="20" presetID="6" presetClass="emph" presetSubtype="0" decel="100000" fill="hold" nodeType="withEffect">
                                  <p:stCondLst>
                                    <p:cond delay="0"/>
                                  </p:stCondLst>
                                  <p:childTnLst>
                                    <p:animScale>
                                      <p:cBhvr>
                                        <p:cTn id="21" dur="1500" fill="hold"/>
                                        <p:tgtEl>
                                          <p:spTgt spid="9"/>
                                        </p:tgtEl>
                                      </p:cBhvr>
                                      <p:by x="90000" y="90000"/>
                                    </p:animScale>
                                  </p:childTnLst>
                                </p:cTn>
                              </p:par>
                              <p:par>
                                <p:cTn id="22" presetID="6" presetClass="emph" presetSubtype="0" decel="100000" fill="hold" nodeType="withEffect">
                                  <p:stCondLst>
                                    <p:cond delay="0"/>
                                  </p:stCondLst>
                                  <p:childTnLst>
                                    <p:animScale>
                                      <p:cBhvr>
                                        <p:cTn id="23" dur="1500" fill="hold"/>
                                        <p:tgtEl>
                                          <p:spTgt spid="12"/>
                                        </p:tgtEl>
                                      </p:cBhvr>
                                      <p:by x="110000" y="110000"/>
                                    </p:animScale>
                                  </p:childTnLst>
                                </p:cTn>
                              </p:par>
                              <p:par>
                                <p:cTn id="24" presetID="6" presetClass="emph" presetSubtype="0" decel="100000" fill="hold" nodeType="withEffect">
                                  <p:stCondLst>
                                    <p:cond delay="0"/>
                                  </p:stCondLst>
                                  <p:childTnLst>
                                    <p:animScale>
                                      <p:cBhvr>
                                        <p:cTn id="25" dur="1500" fill="hold"/>
                                        <p:tgtEl>
                                          <p:spTgt spid="7"/>
                                        </p:tgtEl>
                                      </p:cBhvr>
                                      <p:by x="90000" y="90000"/>
                                    </p:animScale>
                                  </p:childTnLst>
                                </p:cTn>
                              </p:par>
                              <p:par>
                                <p:cTn id="26" presetID="6" presetClass="emph" presetSubtype="0" decel="100000" fill="hold" nodeType="withEffect">
                                  <p:stCondLst>
                                    <p:cond delay="0"/>
                                  </p:stCondLst>
                                  <p:childTnLst>
                                    <p:animScale>
                                      <p:cBhvr>
                                        <p:cTn id="27" dur="1500" fill="hold"/>
                                        <p:tgtEl>
                                          <p:spTgt spid="2"/>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D1A4B8A1-124F-B842-A252-CDAE699B8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353"/>
          <a:stretch/>
        </p:blipFill>
        <p:spPr bwMode="auto">
          <a:xfrm>
            <a:off x="-1576255" y="-4250227"/>
            <a:ext cx="15344509" cy="1357202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FA9F18EF-8C18-7C44-8629-239091EFB377}"/>
              </a:ext>
            </a:extLst>
          </p:cNvPr>
          <p:cNvSpPr/>
          <p:nvPr/>
        </p:nvSpPr>
        <p:spPr>
          <a:xfrm>
            <a:off x="0" y="0"/>
            <a:ext cx="12192000" cy="6858000"/>
          </a:xfrm>
          <a:prstGeom prst="rect">
            <a:avLst/>
          </a:prstGeom>
          <a:solidFill>
            <a:srgbClr val="252C2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4" name="图片 23">
            <a:extLst>
              <a:ext uri="{FF2B5EF4-FFF2-40B4-BE49-F238E27FC236}">
                <a16:creationId xmlns:a16="http://schemas.microsoft.com/office/drawing/2014/main" id="{DC9B129C-CDE2-554A-B3C9-B2C972F78C58}"/>
              </a:ext>
            </a:extLst>
          </p:cNvPr>
          <p:cNvPicPr>
            <a:picLocks noChangeAspect="1"/>
          </p:cNvPicPr>
          <p:nvPr/>
        </p:nvPicPr>
        <p:blipFill>
          <a:blip r:embed="rId3">
            <a:alphaModFix amt="40000"/>
            <a:grayscl/>
          </a:blip>
          <a:srcRect l="28478" t="24038" r="21122" b="7641"/>
          <a:stretch>
            <a:fillRect/>
          </a:stretch>
        </p:blipFill>
        <p:spPr>
          <a:xfrm rot="19130795">
            <a:off x="3935290" y="-1703507"/>
            <a:ext cx="6849121" cy="6849119"/>
          </a:xfrm>
          <a:custGeom>
            <a:avLst/>
            <a:gdLst>
              <a:gd name="connsiteX0" fmla="*/ 2396835 w 4793675"/>
              <a:gd name="connsiteY0" fmla="*/ 811256 h 4793674"/>
              <a:gd name="connsiteX1" fmla="*/ 811256 w 4793675"/>
              <a:gd name="connsiteY1" fmla="*/ 2396838 h 4793674"/>
              <a:gd name="connsiteX2" fmla="*/ 2396835 w 4793675"/>
              <a:gd name="connsiteY2" fmla="*/ 3982418 h 4793674"/>
              <a:gd name="connsiteX3" fmla="*/ 3982417 w 4793675"/>
              <a:gd name="connsiteY3" fmla="*/ 2396838 h 4793674"/>
              <a:gd name="connsiteX4" fmla="*/ 2396835 w 4793675"/>
              <a:gd name="connsiteY4" fmla="*/ 811256 h 4793674"/>
              <a:gd name="connsiteX5" fmla="*/ 2396837 w 4793675"/>
              <a:gd name="connsiteY5" fmla="*/ 0 h 4793674"/>
              <a:gd name="connsiteX6" fmla="*/ 4793675 w 4793675"/>
              <a:gd name="connsiteY6" fmla="*/ 2396838 h 4793674"/>
              <a:gd name="connsiteX7" fmla="*/ 2396837 w 4793675"/>
              <a:gd name="connsiteY7" fmla="*/ 4793674 h 4793674"/>
              <a:gd name="connsiteX8" fmla="*/ 0 w 4793675"/>
              <a:gd name="connsiteY8" fmla="*/ 2396838 h 4793674"/>
              <a:gd name="connsiteX9" fmla="*/ 2396837 w 4793675"/>
              <a:gd name="connsiteY9" fmla="*/ 0 h 479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3675" h="4793674">
                <a:moveTo>
                  <a:pt x="2396835" y="811256"/>
                </a:moveTo>
                <a:cubicBezTo>
                  <a:pt x="1521145" y="811256"/>
                  <a:pt x="811256" y="1521144"/>
                  <a:pt x="811256" y="2396838"/>
                </a:cubicBezTo>
                <a:cubicBezTo>
                  <a:pt x="811256" y="3272528"/>
                  <a:pt x="1521145" y="3982418"/>
                  <a:pt x="2396835" y="3982418"/>
                </a:cubicBezTo>
                <a:cubicBezTo>
                  <a:pt x="3272527" y="3982418"/>
                  <a:pt x="3982417" y="3272528"/>
                  <a:pt x="3982417" y="2396838"/>
                </a:cubicBezTo>
                <a:cubicBezTo>
                  <a:pt x="3982417" y="1521144"/>
                  <a:pt x="3272527" y="811256"/>
                  <a:pt x="2396835" y="811256"/>
                </a:cubicBezTo>
                <a:close/>
                <a:moveTo>
                  <a:pt x="2396837" y="0"/>
                </a:moveTo>
                <a:cubicBezTo>
                  <a:pt x="3720573" y="0"/>
                  <a:pt x="4793675" y="1073102"/>
                  <a:pt x="4793675" y="2396838"/>
                </a:cubicBezTo>
                <a:cubicBezTo>
                  <a:pt x="4793675" y="3720572"/>
                  <a:pt x="3720573" y="4793674"/>
                  <a:pt x="2396837" y="4793674"/>
                </a:cubicBezTo>
                <a:cubicBezTo>
                  <a:pt x="1073101" y="4793674"/>
                  <a:pt x="0" y="3720572"/>
                  <a:pt x="0" y="2396838"/>
                </a:cubicBezTo>
                <a:cubicBezTo>
                  <a:pt x="0" y="1073102"/>
                  <a:pt x="1073101" y="0"/>
                  <a:pt x="2396837" y="0"/>
                </a:cubicBezTo>
                <a:close/>
              </a:path>
            </a:pathLst>
          </a:custGeom>
        </p:spPr>
      </p:pic>
      <p:sp>
        <p:nvSpPr>
          <p:cNvPr id="10" name="文本框 9">
            <a:extLst>
              <a:ext uri="{FF2B5EF4-FFF2-40B4-BE49-F238E27FC236}">
                <a16:creationId xmlns:a16="http://schemas.microsoft.com/office/drawing/2014/main" id="{97A56AEB-B5A2-DF49-974A-D411547E129D}"/>
              </a:ext>
            </a:extLst>
          </p:cNvPr>
          <p:cNvSpPr txBox="1"/>
          <p:nvPr/>
        </p:nvSpPr>
        <p:spPr>
          <a:xfrm>
            <a:off x="644496" y="744111"/>
            <a:ext cx="3767320" cy="523220"/>
          </a:xfrm>
          <a:prstGeom prst="rect">
            <a:avLst/>
          </a:prstGeom>
          <a:noFill/>
        </p:spPr>
        <p:txBody>
          <a:bodyPr wrap="square" rtlCol="0">
            <a:spAutoFit/>
          </a:bodyPr>
          <a:lstStyle>
            <a:defPPr>
              <a:defRPr lang="zh-CN"/>
            </a:defPPr>
            <a:lvl1pPr>
              <a:defRPr kumimoji="1" sz="2800" b="1" spc="300">
                <a:solidFill>
                  <a:schemeClr val="bg1"/>
                </a:solidFill>
                <a:latin typeface="Microsoft YaHei" panose="020B0503020204020204" pitchFamily="34" charset="-122"/>
                <a:ea typeface="Microsoft YaHei" panose="020B0503020204020204" pitchFamily="34" charset="-122"/>
              </a:defRPr>
            </a:lvl1pPr>
          </a:lstStyle>
          <a:p>
            <a:r>
              <a:rPr lang="zh-CN" altLang="en-US" dirty="0"/>
              <a:t>蒸汽波</a:t>
            </a:r>
          </a:p>
        </p:txBody>
      </p:sp>
      <p:cxnSp>
        <p:nvCxnSpPr>
          <p:cNvPr id="11" name="直线连接符 10">
            <a:extLst>
              <a:ext uri="{FF2B5EF4-FFF2-40B4-BE49-F238E27FC236}">
                <a16:creationId xmlns:a16="http://schemas.microsoft.com/office/drawing/2014/main" id="{EB7D9897-B5C8-1041-9CE2-A7D66DDAF470}"/>
              </a:ext>
            </a:extLst>
          </p:cNvPr>
          <p:cNvCxnSpPr>
            <a:cxnSpLocks/>
          </p:cNvCxnSpPr>
          <p:nvPr/>
        </p:nvCxnSpPr>
        <p:spPr>
          <a:xfrm flipH="1">
            <a:off x="715936" y="1356537"/>
            <a:ext cx="3119548"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5E7B0E64-174C-E940-8FDD-2C25F58E3004}"/>
              </a:ext>
            </a:extLst>
          </p:cNvPr>
          <p:cNvCxnSpPr>
            <a:cxnSpLocks/>
          </p:cNvCxnSpPr>
          <p:nvPr/>
        </p:nvCxnSpPr>
        <p:spPr>
          <a:xfrm flipH="1">
            <a:off x="715936" y="1356537"/>
            <a:ext cx="1188000" cy="0"/>
          </a:xfrm>
          <a:prstGeom prst="line">
            <a:avLst/>
          </a:prstGeom>
          <a:ln w="38100">
            <a:solidFill>
              <a:srgbClr val="00EDFF"/>
            </a:solidFill>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1EEF6F00-2D0B-7E4D-A535-802FA9312043}"/>
              </a:ext>
            </a:extLst>
          </p:cNvPr>
          <p:cNvSpPr/>
          <p:nvPr/>
        </p:nvSpPr>
        <p:spPr>
          <a:xfrm>
            <a:off x="644494" y="2229829"/>
            <a:ext cx="1980000" cy="540000"/>
          </a:xfrm>
          <a:prstGeom prst="roundRect">
            <a:avLst>
              <a:gd name="adj" fmla="val 50000"/>
            </a:avLst>
          </a:prstGeom>
          <a:noFill/>
          <a:ln>
            <a:solidFill>
              <a:srgbClr val="00EDFF"/>
            </a:solid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b="1" dirty="0">
                <a:solidFill>
                  <a:srgbClr val="00E4FF"/>
                </a:solidFill>
                <a:latin typeface="Microsoft YaHei" panose="020B0503020204020204" pitchFamily="34" charset="-122"/>
                <a:ea typeface="Microsoft YaHei" panose="020B0503020204020204" pitchFamily="34" charset="-122"/>
              </a:rPr>
              <a:t>波普艺术</a:t>
            </a:r>
          </a:p>
        </p:txBody>
      </p:sp>
      <p:sp>
        <p:nvSpPr>
          <p:cNvPr id="33" name="文本框 32">
            <a:extLst>
              <a:ext uri="{FF2B5EF4-FFF2-40B4-BE49-F238E27FC236}">
                <a16:creationId xmlns:a16="http://schemas.microsoft.com/office/drawing/2014/main" id="{8C5CAAB0-9B65-C640-9B21-682AEE747D29}"/>
              </a:ext>
            </a:extLst>
          </p:cNvPr>
          <p:cNvSpPr txBox="1"/>
          <p:nvPr/>
        </p:nvSpPr>
        <p:spPr>
          <a:xfrm>
            <a:off x="644494" y="3296360"/>
            <a:ext cx="3975471" cy="1470659"/>
          </a:xfrm>
          <a:prstGeom prst="rect">
            <a:avLst/>
          </a:prstGeom>
          <a:noFill/>
        </p:spPr>
        <p:txBody>
          <a:bodyPr wrap="square" rtlCol="0">
            <a:spAutoFit/>
          </a:bodyPr>
          <a:lstStyle/>
          <a:p>
            <a:pPr>
              <a:lnSpc>
                <a:spcPct val="130000"/>
              </a:lnSpc>
            </a:pPr>
            <a:r>
              <a:rPr lang="zh-CN" altLang="en-US" sz="1400" dirty="0">
                <a:solidFill>
                  <a:schemeClr val="bg1"/>
                </a:solidFill>
              </a:rPr>
              <a:t>又称“新写实主义”和“新达达主义”</a:t>
            </a:r>
            <a:endParaRPr lang="en-US" altLang="zh-CN" sz="1400" dirty="0">
              <a:solidFill>
                <a:schemeClr val="bg1"/>
              </a:solidFill>
            </a:endParaRPr>
          </a:p>
          <a:p>
            <a:pPr>
              <a:lnSpc>
                <a:spcPct val="130000"/>
              </a:lnSpc>
            </a:pPr>
            <a:endParaRPr lang="zh-CN" altLang="en-US" sz="1400" dirty="0">
              <a:solidFill>
                <a:schemeClr val="bg1"/>
              </a:solidFill>
            </a:endParaRPr>
          </a:p>
          <a:p>
            <a:pPr>
              <a:lnSpc>
                <a:spcPct val="130000"/>
              </a:lnSpc>
            </a:pPr>
            <a:r>
              <a:rPr lang="zh-CN" altLang="en-US" sz="1400" dirty="0">
                <a:solidFill>
                  <a:schemeClr val="bg1"/>
                </a:solidFill>
              </a:rPr>
              <a:t>多彩、夸张、强调视觉冲击</a:t>
            </a:r>
          </a:p>
          <a:p>
            <a:pPr>
              <a:lnSpc>
                <a:spcPct val="130000"/>
              </a:lnSpc>
            </a:pPr>
            <a:r>
              <a:rPr lang="zh-CN" altLang="en-US" sz="1400" dirty="0">
                <a:solidFill>
                  <a:schemeClr val="bg1"/>
                </a:solidFill>
              </a:rPr>
              <a:t>表现得都是现实生活中的典型形象</a:t>
            </a:r>
          </a:p>
          <a:p>
            <a:pPr>
              <a:lnSpc>
                <a:spcPct val="130000"/>
              </a:lnSpc>
            </a:pPr>
            <a:r>
              <a:rPr lang="zh-CN" altLang="en-US" sz="1400" dirty="0">
                <a:solidFill>
                  <a:schemeClr val="bg1"/>
                </a:solidFill>
              </a:rPr>
              <a:t>手法上喜欢用拼贴、涂鸦</a:t>
            </a:r>
          </a:p>
        </p:txBody>
      </p:sp>
      <p:pic>
        <p:nvPicPr>
          <p:cNvPr id="31" name="图片 30" descr="雪山上有许多云&#10;&#10;描述已自动生成">
            <a:extLst>
              <a:ext uri="{FF2B5EF4-FFF2-40B4-BE49-F238E27FC236}">
                <a16:creationId xmlns:a16="http://schemas.microsoft.com/office/drawing/2014/main" id="{8AB765E3-AE50-1649-B5C1-0ECBA4E5C3E4}"/>
              </a:ext>
            </a:extLst>
          </p:cNvPr>
          <p:cNvPicPr>
            <a:picLocks noChangeAspect="1"/>
          </p:cNvPicPr>
          <p:nvPr/>
        </p:nvPicPr>
        <p:blipFill>
          <a:blip r:embed="rId4">
            <a:alphaModFix amt="80000"/>
            <a:extLst>
              <a:ext uri="{28A0092B-C50C-407E-A947-70E740481C1C}">
                <a14:useLocalDpi xmlns:a14="http://schemas.microsoft.com/office/drawing/2010/main" val="0"/>
              </a:ext>
            </a:extLst>
          </a:blip>
          <a:srcRect l="28707" t="26887" r="9683" b="1116"/>
          <a:stretch>
            <a:fillRect/>
          </a:stretch>
        </p:blipFill>
        <p:spPr>
          <a:xfrm rot="4848010">
            <a:off x="3460883" y="3931415"/>
            <a:ext cx="997390" cy="859820"/>
          </a:xfrm>
          <a:custGeom>
            <a:avLst/>
            <a:gdLst>
              <a:gd name="connsiteX0" fmla="*/ 282331 w 1175322"/>
              <a:gd name="connsiteY0" fmla="*/ 172862 h 1013211"/>
              <a:gd name="connsiteX1" fmla="*/ 587661 w 1175322"/>
              <a:gd name="connsiteY1" fmla="*/ 699293 h 1013211"/>
              <a:gd name="connsiteX2" fmla="*/ 892991 w 1175322"/>
              <a:gd name="connsiteY2" fmla="*/ 172862 h 1013211"/>
              <a:gd name="connsiteX3" fmla="*/ 0 w 1175322"/>
              <a:gd name="connsiteY3" fmla="*/ 0 h 1013211"/>
              <a:gd name="connsiteX4" fmla="*/ 1175322 w 1175322"/>
              <a:gd name="connsiteY4" fmla="*/ 0 h 1013211"/>
              <a:gd name="connsiteX5" fmla="*/ 587661 w 1175322"/>
              <a:gd name="connsiteY5" fmla="*/ 1013211 h 101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322" h="1013211">
                <a:moveTo>
                  <a:pt x="282331" y="172862"/>
                </a:moveTo>
                <a:lnTo>
                  <a:pt x="587661" y="699293"/>
                </a:lnTo>
                <a:lnTo>
                  <a:pt x="892991" y="172862"/>
                </a:lnTo>
                <a:close/>
                <a:moveTo>
                  <a:pt x="0" y="0"/>
                </a:moveTo>
                <a:lnTo>
                  <a:pt x="1175322" y="0"/>
                </a:lnTo>
                <a:lnTo>
                  <a:pt x="587661" y="1013211"/>
                </a:lnTo>
                <a:close/>
              </a:path>
            </a:pathLst>
          </a:custGeom>
        </p:spPr>
      </p:pic>
      <p:sp>
        <p:nvSpPr>
          <p:cNvPr id="34" name="椭圆 33">
            <a:extLst>
              <a:ext uri="{FF2B5EF4-FFF2-40B4-BE49-F238E27FC236}">
                <a16:creationId xmlns:a16="http://schemas.microsoft.com/office/drawing/2014/main" id="{4030356A-AF8E-E249-A8AD-779815131AE9}"/>
              </a:ext>
            </a:extLst>
          </p:cNvPr>
          <p:cNvSpPr/>
          <p:nvPr/>
        </p:nvSpPr>
        <p:spPr>
          <a:xfrm rot="18751921" flipH="1">
            <a:off x="10922396" y="1072313"/>
            <a:ext cx="568448" cy="568448"/>
          </a:xfrm>
          <a:prstGeom prst="ellipse">
            <a:avLst/>
          </a:prstGeom>
          <a:noFill/>
          <a:ln w="127000">
            <a:gradFill>
              <a:gsLst>
                <a:gs pos="0">
                  <a:srgbClr val="00EDFF"/>
                </a:gs>
                <a:gs pos="74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5" name="图片 34" descr="图片包含 游戏机&#10;&#10;描述已自动生成">
            <a:extLst>
              <a:ext uri="{FF2B5EF4-FFF2-40B4-BE49-F238E27FC236}">
                <a16:creationId xmlns:a16="http://schemas.microsoft.com/office/drawing/2014/main" id="{5EA33E11-9EE5-C048-81E6-DEEC01213E61}"/>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9978953" y="6066231"/>
            <a:ext cx="1415013" cy="1415013"/>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grpSp>
        <p:nvGrpSpPr>
          <p:cNvPr id="2" name="组合 1">
            <a:extLst>
              <a:ext uri="{FF2B5EF4-FFF2-40B4-BE49-F238E27FC236}">
                <a16:creationId xmlns:a16="http://schemas.microsoft.com/office/drawing/2014/main" id="{1B219BA8-DDA3-4CFF-BEF2-0D2F604F98A5}"/>
              </a:ext>
            </a:extLst>
          </p:cNvPr>
          <p:cNvGrpSpPr/>
          <p:nvPr/>
        </p:nvGrpSpPr>
        <p:grpSpPr>
          <a:xfrm>
            <a:off x="4842948" y="0"/>
            <a:ext cx="2784183" cy="7481244"/>
            <a:chOff x="4842948" y="0"/>
            <a:chExt cx="2784183" cy="7481244"/>
          </a:xfrm>
        </p:grpSpPr>
        <p:pic>
          <p:nvPicPr>
            <p:cNvPr id="27" name="图片 26">
              <a:extLst>
                <a:ext uri="{FF2B5EF4-FFF2-40B4-BE49-F238E27FC236}">
                  <a16:creationId xmlns:a16="http://schemas.microsoft.com/office/drawing/2014/main" id="{9245E2AC-1D0D-4844-946C-65FD7C1FEBF7}"/>
                </a:ext>
              </a:extLst>
            </p:cNvPr>
            <p:cNvPicPr>
              <a:picLocks noChangeAspect="1"/>
            </p:cNvPicPr>
            <p:nvPr/>
          </p:nvPicPr>
          <p:blipFill>
            <a:blip r:embed="rId7"/>
            <a:stretch>
              <a:fillRect/>
            </a:stretch>
          </p:blipFill>
          <p:spPr>
            <a:xfrm>
              <a:off x="4842949" y="0"/>
              <a:ext cx="2780264" cy="2811806"/>
            </a:xfrm>
            <a:prstGeom prst="rect">
              <a:avLst/>
            </a:prstGeom>
          </p:spPr>
        </p:pic>
        <p:pic>
          <p:nvPicPr>
            <p:cNvPr id="29" name="Picture 28">
              <a:extLst>
                <a:ext uri="{FF2B5EF4-FFF2-40B4-BE49-F238E27FC236}">
                  <a16:creationId xmlns:a16="http://schemas.microsoft.com/office/drawing/2014/main" id="{F346A94E-5508-A24C-9247-6F8F261A2F3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5470" t="15566" r="3988" b="4435"/>
            <a:stretch/>
          </p:blipFill>
          <p:spPr bwMode="auto">
            <a:xfrm>
              <a:off x="4842948" y="3074380"/>
              <a:ext cx="2784183" cy="44068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a:extLst>
              <a:ext uri="{FF2B5EF4-FFF2-40B4-BE49-F238E27FC236}">
                <a16:creationId xmlns:a16="http://schemas.microsoft.com/office/drawing/2014/main" id="{9CC972F9-32E3-425E-BAEE-6EC248BE3C83}"/>
              </a:ext>
            </a:extLst>
          </p:cNvPr>
          <p:cNvGrpSpPr/>
          <p:nvPr/>
        </p:nvGrpSpPr>
        <p:grpSpPr>
          <a:xfrm>
            <a:off x="7928649" y="-980026"/>
            <a:ext cx="2812561" cy="7967944"/>
            <a:chOff x="7928649" y="-980026"/>
            <a:chExt cx="2812561" cy="7967944"/>
          </a:xfrm>
        </p:grpSpPr>
        <p:pic>
          <p:nvPicPr>
            <p:cNvPr id="28" name="图片 27">
              <a:extLst>
                <a:ext uri="{FF2B5EF4-FFF2-40B4-BE49-F238E27FC236}">
                  <a16:creationId xmlns:a16="http://schemas.microsoft.com/office/drawing/2014/main" id="{F3924F7B-687C-8F46-93B6-A70E7D33EB15}"/>
                </a:ext>
              </a:extLst>
            </p:cNvPr>
            <p:cNvPicPr>
              <a:picLocks noChangeAspect="1"/>
            </p:cNvPicPr>
            <p:nvPr/>
          </p:nvPicPr>
          <p:blipFill>
            <a:blip r:embed="rId9"/>
            <a:stretch>
              <a:fillRect/>
            </a:stretch>
          </p:blipFill>
          <p:spPr>
            <a:xfrm>
              <a:off x="7928649" y="4179780"/>
              <a:ext cx="2812561" cy="2808138"/>
            </a:xfrm>
            <a:prstGeom prst="rect">
              <a:avLst/>
            </a:prstGeom>
          </p:spPr>
        </p:pic>
        <p:pic>
          <p:nvPicPr>
            <p:cNvPr id="30" name="图片 29" descr="图片包含 杯子, 桌子, 男人, 咖啡&#10;&#10;描述已自动生成">
              <a:extLst>
                <a:ext uri="{FF2B5EF4-FFF2-40B4-BE49-F238E27FC236}">
                  <a16:creationId xmlns:a16="http://schemas.microsoft.com/office/drawing/2014/main" id="{771DFC59-C9BE-694C-AF2F-8533255928F7}"/>
                </a:ext>
              </a:extLst>
            </p:cNvPr>
            <p:cNvPicPr>
              <a:picLocks noChangeAspect="1"/>
            </p:cNvPicPr>
            <p:nvPr/>
          </p:nvPicPr>
          <p:blipFill rotWithShape="1">
            <a:blip r:embed="rId10">
              <a:extLst>
                <a:ext uri="{28A0092B-C50C-407E-A947-70E740481C1C}">
                  <a14:useLocalDpi xmlns:a14="http://schemas.microsoft.com/office/drawing/2010/main" val="0"/>
                </a:ext>
              </a:extLst>
            </a:blip>
            <a:srcRect b="2020"/>
            <a:stretch/>
          </p:blipFill>
          <p:spPr>
            <a:xfrm>
              <a:off x="7928649" y="-980026"/>
              <a:ext cx="2812561" cy="4901577"/>
            </a:xfrm>
            <a:prstGeom prst="rect">
              <a:avLst/>
            </a:prstGeom>
          </p:spPr>
        </p:pic>
      </p:grpSp>
      <p:grpSp>
        <p:nvGrpSpPr>
          <p:cNvPr id="22" name="组合 21">
            <a:extLst>
              <a:ext uri="{FF2B5EF4-FFF2-40B4-BE49-F238E27FC236}">
                <a16:creationId xmlns:a16="http://schemas.microsoft.com/office/drawing/2014/main" id="{EF9E163D-5FC8-4CA8-A5DB-FE893921E8AA}"/>
              </a:ext>
            </a:extLst>
          </p:cNvPr>
          <p:cNvGrpSpPr/>
          <p:nvPr/>
        </p:nvGrpSpPr>
        <p:grpSpPr>
          <a:xfrm flipV="1">
            <a:off x="1328494" y="2919208"/>
            <a:ext cx="612000" cy="324000"/>
            <a:chOff x="-2504262" y="2229829"/>
            <a:chExt cx="1060704" cy="1199031"/>
          </a:xfrm>
        </p:grpSpPr>
        <p:sp>
          <p:nvSpPr>
            <p:cNvPr id="23" name="三角形 1">
              <a:extLst>
                <a:ext uri="{FF2B5EF4-FFF2-40B4-BE49-F238E27FC236}">
                  <a16:creationId xmlns:a16="http://schemas.microsoft.com/office/drawing/2014/main" id="{88037712-7253-441D-9B59-486F3A94E5C9}"/>
                </a:ext>
              </a:extLst>
            </p:cNvPr>
            <p:cNvSpPr/>
            <p:nvPr/>
          </p:nvSpPr>
          <p:spPr>
            <a:xfrm>
              <a:off x="-2504262" y="2229829"/>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5" name="三角形 19">
              <a:extLst>
                <a:ext uri="{FF2B5EF4-FFF2-40B4-BE49-F238E27FC236}">
                  <a16:creationId xmlns:a16="http://schemas.microsoft.com/office/drawing/2014/main" id="{4B4529DE-B675-473D-BBD8-37B3C8FF851C}"/>
                </a:ext>
              </a:extLst>
            </p:cNvPr>
            <p:cNvSpPr/>
            <p:nvPr/>
          </p:nvSpPr>
          <p:spPr>
            <a:xfrm>
              <a:off x="-2504262" y="2514460"/>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Tree>
    <p:extLst>
      <p:ext uri="{BB962C8B-B14F-4D97-AF65-F5344CB8AC3E}">
        <p14:creationId xmlns:p14="http://schemas.microsoft.com/office/powerpoint/2010/main" val="72247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par>
                                <p:cTn id="8" presetID="8" presetClass="emph" presetSubtype="0" repeatCount="indefinite" fill="hold" nodeType="withEffect">
                                  <p:stCondLst>
                                    <p:cond delay="0"/>
                                  </p:stCondLst>
                                  <p:childTnLst>
                                    <p:animRot by="21600000">
                                      <p:cBhvr>
                                        <p:cTn id="9" dur="10000" fill="hold"/>
                                        <p:tgtEl>
                                          <p:spTgt spid="24"/>
                                        </p:tgtEl>
                                        <p:attrNameLst>
                                          <p:attrName>r</p:attrName>
                                        </p:attrNameLst>
                                      </p:cBhvr>
                                    </p:animRot>
                                  </p:childTnLst>
                                </p:cTn>
                              </p:par>
                              <p:par>
                                <p:cTn id="10" presetID="22" presetClass="entr" presetSubtype="8"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par>
                                <p:cTn id="13" presetID="8" presetClass="emph" presetSubtype="0" repeatCount="indefinite" fill="hold" grpId="1" nodeType="withEffect">
                                  <p:stCondLst>
                                    <p:cond delay="0"/>
                                  </p:stCondLst>
                                  <p:childTnLst>
                                    <p:animRot by="21600000">
                                      <p:cBhvr>
                                        <p:cTn id="14" dur="10000" fill="hold"/>
                                        <p:tgtEl>
                                          <p:spTgt spid="34"/>
                                        </p:tgtEl>
                                        <p:attrNameLst>
                                          <p:attrName>r</p:attrName>
                                        </p:attrNameLst>
                                      </p:cBhvr>
                                    </p:animRot>
                                  </p:childTnLst>
                                </p:cTn>
                              </p:par>
                              <p:par>
                                <p:cTn id="15" presetID="22" presetClass="entr" presetSubtype="8"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par>
                                <p:cTn id="18" presetID="8" presetClass="emph" presetSubtype="0" repeatCount="indefinite" fill="hold" nodeType="withEffect">
                                  <p:stCondLst>
                                    <p:cond delay="0"/>
                                  </p:stCondLst>
                                  <p:childTnLst>
                                    <p:animRot by="21600000">
                                      <p:cBhvr>
                                        <p:cTn id="19" dur="10000" fill="hold"/>
                                        <p:tgtEl>
                                          <p:spTgt spid="35"/>
                                        </p:tgtEl>
                                        <p:attrNameLst>
                                          <p:attrName>r</p:attrName>
                                        </p:attrNameLst>
                                      </p:cBhvr>
                                    </p:animRo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750" fill="hold"/>
                                        <p:tgtEl>
                                          <p:spTgt spid="31"/>
                                        </p:tgtEl>
                                        <p:attrNameLst>
                                          <p:attrName>ppt_w</p:attrName>
                                        </p:attrNameLst>
                                      </p:cBhvr>
                                      <p:tavLst>
                                        <p:tav tm="0">
                                          <p:val>
                                            <p:fltVal val="0"/>
                                          </p:val>
                                        </p:tav>
                                        <p:tav tm="100000">
                                          <p:val>
                                            <p:strVal val="#ppt_w"/>
                                          </p:val>
                                        </p:tav>
                                      </p:tavLst>
                                    </p:anim>
                                    <p:anim calcmode="lin" valueType="num">
                                      <p:cBhvr>
                                        <p:cTn id="23" dur="750" fill="hold"/>
                                        <p:tgtEl>
                                          <p:spTgt spid="31"/>
                                        </p:tgtEl>
                                        <p:attrNameLst>
                                          <p:attrName>ppt_h</p:attrName>
                                        </p:attrNameLst>
                                      </p:cBhvr>
                                      <p:tavLst>
                                        <p:tav tm="0">
                                          <p:val>
                                            <p:fltVal val="0"/>
                                          </p:val>
                                        </p:tav>
                                        <p:tav tm="100000">
                                          <p:val>
                                            <p:strVal val="#ppt_h"/>
                                          </p:val>
                                        </p:tav>
                                      </p:tavLst>
                                    </p:anim>
                                    <p:animEffect transition="in" filter="fade">
                                      <p:cBhvr>
                                        <p:cTn id="24" dur="750"/>
                                        <p:tgtEl>
                                          <p:spTgt spid="31"/>
                                        </p:tgtEl>
                                      </p:cBhvr>
                                    </p:animEffect>
                                  </p:childTnLst>
                                </p:cTn>
                              </p:par>
                              <p:par>
                                <p:cTn id="25" presetID="8" presetClass="emph" presetSubtype="0" repeatCount="indefinite" fill="hold" nodeType="withEffect">
                                  <p:stCondLst>
                                    <p:cond delay="0"/>
                                  </p:stCondLst>
                                  <p:childTnLst>
                                    <p:animRot by="21600000">
                                      <p:cBhvr>
                                        <p:cTn id="26" dur="10000" fill="hold"/>
                                        <p:tgtEl>
                                          <p:spTgt spid="31"/>
                                        </p:tgtEl>
                                        <p:attrNameLst>
                                          <p:attrName>r</p:attrName>
                                        </p:attrNameLst>
                                      </p:cBhvr>
                                    </p:animRot>
                                  </p:childTnLst>
                                </p:cTn>
                              </p:par>
                              <p:par>
                                <p:cTn id="27" presetID="17" presetClass="entr" presetSubtype="10" fill="hold" grpId="0" nodeType="withEffect">
                                  <p:stCondLst>
                                    <p:cond delay="0"/>
                                  </p:stCondLst>
                                  <p:iterate type="lt">
                                    <p:tmPct val="3000"/>
                                  </p:iterate>
                                  <p:childTnLst>
                                    <p:set>
                                      <p:cBhvr>
                                        <p:cTn id="28" dur="1" fill="hold">
                                          <p:stCondLst>
                                            <p:cond delay="0"/>
                                          </p:stCondLst>
                                        </p:cTn>
                                        <p:tgtEl>
                                          <p:spTgt spid="10"/>
                                        </p:tgtEl>
                                        <p:attrNameLst>
                                          <p:attrName>style.visibility</p:attrName>
                                        </p:attrNameLst>
                                      </p:cBhvr>
                                      <p:to>
                                        <p:strVal val="visible"/>
                                      </p:to>
                                    </p:set>
                                    <p:anim to="" calcmode="lin" valueType="num">
                                      <p:cBhvr>
                                        <p:cTn id="29" dur="800" fill="hold">
                                          <p:stCondLst>
                                            <p:cond delay="0"/>
                                          </p:stCondLst>
                                        </p:cTn>
                                        <p:tgtEl>
                                          <p:spTgt spid="10"/>
                                        </p:tgtEl>
                                        <p:attrNameLst>
                                          <p:attrName>ppt_w</p:attrName>
                                        </p:attrNameLst>
                                      </p:cBhvr>
                                      <p:tavLst>
                                        <p:tav tm="0" fmla="#ppt_w-(#ppt_w-0)*(1-$)^6">
                                          <p:val>
                                            <p:strVal val="0"/>
                                          </p:val>
                                        </p:tav>
                                        <p:tav tm="100000">
                                          <p:val>
                                            <p:strVal val="1"/>
                                          </p:val>
                                        </p:tav>
                                      </p:tavLst>
                                    </p:anim>
                                  </p:childTnLst>
                                </p:cTn>
                              </p:par>
                              <p:par>
                                <p:cTn id="30" presetID="17" presetClass="entr" presetSubtype="8"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ppt_w/2"/>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strVal val="#ppt_h"/>
                                          </p:val>
                                        </p:tav>
                                        <p:tav tm="100000">
                                          <p:val>
                                            <p:strVal val="#ppt_h"/>
                                          </p:val>
                                        </p:tav>
                                      </p:tavLst>
                                    </p:anim>
                                  </p:childTnLst>
                                </p:cTn>
                              </p:par>
                              <p:par>
                                <p:cTn id="36" presetID="17" presetClass="entr" presetSubtype="8"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ppt_x</p:attrName>
                                        </p:attrNameLst>
                                      </p:cBhvr>
                                      <p:tavLst>
                                        <p:tav tm="0">
                                          <p:val>
                                            <p:strVal val="#ppt_x-#ppt_w/2"/>
                                          </p:val>
                                        </p:tav>
                                        <p:tav tm="100000">
                                          <p:val>
                                            <p:strVal val="#ppt_x"/>
                                          </p:val>
                                        </p:tav>
                                      </p:tavLst>
                                    </p:anim>
                                    <p:anim calcmode="lin" valueType="num">
                                      <p:cBhvr>
                                        <p:cTn id="39" dur="500" fill="hold"/>
                                        <p:tgtEl>
                                          <p:spTgt spid="11"/>
                                        </p:tgtEl>
                                        <p:attrNameLst>
                                          <p:attrName>ppt_y</p:attrName>
                                        </p:attrNameLst>
                                      </p:cBhvr>
                                      <p:tavLst>
                                        <p:tav tm="0">
                                          <p:val>
                                            <p:strVal val="#ppt_y"/>
                                          </p:val>
                                        </p:tav>
                                        <p:tav tm="100000">
                                          <p:val>
                                            <p:strVal val="#ppt_y"/>
                                          </p:val>
                                        </p:tav>
                                      </p:tavLst>
                                    </p:anim>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strVal val="#ppt_h"/>
                                          </p:val>
                                        </p:tav>
                                        <p:tav tm="100000">
                                          <p:val>
                                            <p:strVal val="#ppt_h"/>
                                          </p:val>
                                        </p:tav>
                                      </p:tavLst>
                                    </p:anim>
                                  </p:childTnLst>
                                </p:cTn>
                              </p:par>
                              <p:par>
                                <p:cTn id="42" presetID="42" presetClass="entr" presetSubtype="0" fill="hold" grpId="0" nodeType="withEffect">
                                  <p:stCondLst>
                                    <p:cond delay="50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1000" fill="hold"/>
                                        <p:tgtEl>
                                          <p:spTgt spid="33"/>
                                        </p:tgtEl>
                                        <p:attrNameLst>
                                          <p:attrName>ppt_y</p:attrName>
                                        </p:attrNameLst>
                                      </p:cBhvr>
                                      <p:tavLst>
                                        <p:tav tm="0">
                                          <p:val>
                                            <p:strVal val="#ppt_y+.1"/>
                                          </p:val>
                                        </p:tav>
                                        <p:tav tm="100000">
                                          <p:val>
                                            <p:strVal val="#ppt_y"/>
                                          </p:val>
                                        </p:tav>
                                      </p:tavLst>
                                    </p:anim>
                                  </p:childTnLst>
                                </p:cTn>
                              </p:par>
                              <p:par>
                                <p:cTn id="52" presetID="2" presetClass="entr" presetSubtype="4" decel="100000" fill="hold" nodeType="withEffect">
                                  <p:stCondLst>
                                    <p:cond delay="75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1000" fill="hold"/>
                                        <p:tgtEl>
                                          <p:spTgt spid="2"/>
                                        </p:tgtEl>
                                        <p:attrNameLst>
                                          <p:attrName>ppt_x</p:attrName>
                                        </p:attrNameLst>
                                      </p:cBhvr>
                                      <p:tavLst>
                                        <p:tav tm="0">
                                          <p:val>
                                            <p:strVal val="#ppt_x"/>
                                          </p:val>
                                        </p:tav>
                                        <p:tav tm="100000">
                                          <p:val>
                                            <p:strVal val="#ppt_x"/>
                                          </p:val>
                                        </p:tav>
                                      </p:tavLst>
                                    </p:anim>
                                    <p:anim calcmode="lin" valueType="num">
                                      <p:cBhvr additive="base">
                                        <p:cTn id="55" dur="1000" fill="hold"/>
                                        <p:tgtEl>
                                          <p:spTgt spid="2"/>
                                        </p:tgtEl>
                                        <p:attrNameLst>
                                          <p:attrName>ppt_y</p:attrName>
                                        </p:attrNameLst>
                                      </p:cBhvr>
                                      <p:tavLst>
                                        <p:tav tm="0">
                                          <p:val>
                                            <p:strVal val="1+#ppt_h/2"/>
                                          </p:val>
                                        </p:tav>
                                        <p:tav tm="100000">
                                          <p:val>
                                            <p:strVal val="#ppt_y"/>
                                          </p:val>
                                        </p:tav>
                                      </p:tavLst>
                                    </p:anim>
                                  </p:childTnLst>
                                </p:cTn>
                              </p:par>
                              <p:par>
                                <p:cTn id="56" presetID="2" presetClass="entr" presetSubtype="1" decel="100000" fill="hold" nodeType="withEffect">
                                  <p:stCondLst>
                                    <p:cond delay="75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1000" fill="hold"/>
                                        <p:tgtEl>
                                          <p:spTgt spid="4"/>
                                        </p:tgtEl>
                                        <p:attrNameLst>
                                          <p:attrName>ppt_x</p:attrName>
                                        </p:attrNameLst>
                                      </p:cBhvr>
                                      <p:tavLst>
                                        <p:tav tm="0">
                                          <p:val>
                                            <p:strVal val="#ppt_x"/>
                                          </p:val>
                                        </p:tav>
                                        <p:tav tm="100000">
                                          <p:val>
                                            <p:strVal val="#ppt_x"/>
                                          </p:val>
                                        </p:tav>
                                      </p:tavLst>
                                    </p:anim>
                                    <p:anim calcmode="lin" valueType="num">
                                      <p:cBhvr additive="base">
                                        <p:cTn id="59" dur="1000" fill="hold"/>
                                        <p:tgtEl>
                                          <p:spTgt spid="4"/>
                                        </p:tgtEl>
                                        <p:attrNameLst>
                                          <p:attrName>ppt_y</p:attrName>
                                        </p:attrNameLst>
                                      </p:cBhvr>
                                      <p:tavLst>
                                        <p:tav tm="0">
                                          <p:val>
                                            <p:strVal val="0-#ppt_h/2"/>
                                          </p:val>
                                        </p:tav>
                                        <p:tav tm="100000">
                                          <p:val>
                                            <p:strVal val="#ppt_y"/>
                                          </p:val>
                                        </p:tav>
                                      </p:tavLst>
                                    </p:anim>
                                  </p:childTnLst>
                                </p:cTn>
                              </p:par>
                              <p:par>
                                <p:cTn id="60" presetID="22" presetClass="entr" presetSubtype="1" fill="hold" nodeType="withEffect">
                                  <p:stCondLst>
                                    <p:cond delay="1250"/>
                                  </p:stCondLst>
                                  <p:childTnLst>
                                    <p:set>
                                      <p:cBhvr>
                                        <p:cTn id="61" dur="1" fill="hold">
                                          <p:stCondLst>
                                            <p:cond delay="0"/>
                                          </p:stCondLst>
                                        </p:cTn>
                                        <p:tgtEl>
                                          <p:spTgt spid="22"/>
                                        </p:tgtEl>
                                        <p:attrNameLst>
                                          <p:attrName>style.visibility</p:attrName>
                                        </p:attrNameLst>
                                      </p:cBhvr>
                                      <p:to>
                                        <p:strVal val="visible"/>
                                      </p:to>
                                    </p:set>
                                    <p:animEffect transition="in" filter="wipe(up)">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animBg="1"/>
      <p:bldP spid="33" grpId="0"/>
      <p:bldP spid="34" grpId="0" animBg="1"/>
      <p:bldP spid="3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D1A4B8A1-124F-B842-A252-CDAE699B8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46"/>
          <a:stretch/>
        </p:blipFill>
        <p:spPr bwMode="auto">
          <a:xfrm>
            <a:off x="-1576255" y="-4250227"/>
            <a:ext cx="15344509" cy="1366092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FA9F18EF-8C18-7C44-8629-239091EFB377}"/>
              </a:ext>
            </a:extLst>
          </p:cNvPr>
          <p:cNvSpPr/>
          <p:nvPr/>
        </p:nvSpPr>
        <p:spPr>
          <a:xfrm>
            <a:off x="0" y="0"/>
            <a:ext cx="12192000" cy="6858000"/>
          </a:xfrm>
          <a:prstGeom prst="rect">
            <a:avLst/>
          </a:prstGeom>
          <a:solidFill>
            <a:srgbClr val="252C2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4" name="图片 23">
            <a:extLst>
              <a:ext uri="{FF2B5EF4-FFF2-40B4-BE49-F238E27FC236}">
                <a16:creationId xmlns:a16="http://schemas.microsoft.com/office/drawing/2014/main" id="{DC9B129C-CDE2-554A-B3C9-B2C972F78C58}"/>
              </a:ext>
            </a:extLst>
          </p:cNvPr>
          <p:cNvPicPr>
            <a:picLocks noChangeAspect="1"/>
          </p:cNvPicPr>
          <p:nvPr/>
        </p:nvPicPr>
        <p:blipFill>
          <a:blip r:embed="rId3">
            <a:alphaModFix amt="40000"/>
            <a:grayscl/>
          </a:blip>
          <a:srcRect l="28478" t="24038" r="21122" b="7641"/>
          <a:stretch>
            <a:fillRect/>
          </a:stretch>
        </p:blipFill>
        <p:spPr>
          <a:xfrm rot="19130795">
            <a:off x="3935290" y="-1703507"/>
            <a:ext cx="6849121" cy="6849119"/>
          </a:xfrm>
          <a:custGeom>
            <a:avLst/>
            <a:gdLst>
              <a:gd name="connsiteX0" fmla="*/ 2396835 w 4793675"/>
              <a:gd name="connsiteY0" fmla="*/ 811256 h 4793674"/>
              <a:gd name="connsiteX1" fmla="*/ 811256 w 4793675"/>
              <a:gd name="connsiteY1" fmla="*/ 2396838 h 4793674"/>
              <a:gd name="connsiteX2" fmla="*/ 2396835 w 4793675"/>
              <a:gd name="connsiteY2" fmla="*/ 3982418 h 4793674"/>
              <a:gd name="connsiteX3" fmla="*/ 3982417 w 4793675"/>
              <a:gd name="connsiteY3" fmla="*/ 2396838 h 4793674"/>
              <a:gd name="connsiteX4" fmla="*/ 2396835 w 4793675"/>
              <a:gd name="connsiteY4" fmla="*/ 811256 h 4793674"/>
              <a:gd name="connsiteX5" fmla="*/ 2396837 w 4793675"/>
              <a:gd name="connsiteY5" fmla="*/ 0 h 4793674"/>
              <a:gd name="connsiteX6" fmla="*/ 4793675 w 4793675"/>
              <a:gd name="connsiteY6" fmla="*/ 2396838 h 4793674"/>
              <a:gd name="connsiteX7" fmla="*/ 2396837 w 4793675"/>
              <a:gd name="connsiteY7" fmla="*/ 4793674 h 4793674"/>
              <a:gd name="connsiteX8" fmla="*/ 0 w 4793675"/>
              <a:gd name="connsiteY8" fmla="*/ 2396838 h 4793674"/>
              <a:gd name="connsiteX9" fmla="*/ 2396837 w 4793675"/>
              <a:gd name="connsiteY9" fmla="*/ 0 h 479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3675" h="4793674">
                <a:moveTo>
                  <a:pt x="2396835" y="811256"/>
                </a:moveTo>
                <a:cubicBezTo>
                  <a:pt x="1521145" y="811256"/>
                  <a:pt x="811256" y="1521144"/>
                  <a:pt x="811256" y="2396838"/>
                </a:cubicBezTo>
                <a:cubicBezTo>
                  <a:pt x="811256" y="3272528"/>
                  <a:pt x="1521145" y="3982418"/>
                  <a:pt x="2396835" y="3982418"/>
                </a:cubicBezTo>
                <a:cubicBezTo>
                  <a:pt x="3272527" y="3982418"/>
                  <a:pt x="3982417" y="3272528"/>
                  <a:pt x="3982417" y="2396838"/>
                </a:cubicBezTo>
                <a:cubicBezTo>
                  <a:pt x="3982417" y="1521144"/>
                  <a:pt x="3272527" y="811256"/>
                  <a:pt x="2396835" y="811256"/>
                </a:cubicBezTo>
                <a:close/>
                <a:moveTo>
                  <a:pt x="2396837" y="0"/>
                </a:moveTo>
                <a:cubicBezTo>
                  <a:pt x="3720573" y="0"/>
                  <a:pt x="4793675" y="1073102"/>
                  <a:pt x="4793675" y="2396838"/>
                </a:cubicBezTo>
                <a:cubicBezTo>
                  <a:pt x="4793675" y="3720572"/>
                  <a:pt x="3720573" y="4793674"/>
                  <a:pt x="2396837" y="4793674"/>
                </a:cubicBezTo>
                <a:cubicBezTo>
                  <a:pt x="1073101" y="4793674"/>
                  <a:pt x="0" y="3720572"/>
                  <a:pt x="0" y="2396838"/>
                </a:cubicBezTo>
                <a:cubicBezTo>
                  <a:pt x="0" y="1073102"/>
                  <a:pt x="1073101" y="0"/>
                  <a:pt x="2396837" y="0"/>
                </a:cubicBezTo>
                <a:close/>
              </a:path>
            </a:pathLst>
          </a:custGeom>
        </p:spPr>
      </p:pic>
      <p:sp>
        <p:nvSpPr>
          <p:cNvPr id="10" name="文本框 9">
            <a:extLst>
              <a:ext uri="{FF2B5EF4-FFF2-40B4-BE49-F238E27FC236}">
                <a16:creationId xmlns:a16="http://schemas.microsoft.com/office/drawing/2014/main" id="{97A56AEB-B5A2-DF49-974A-D411547E129D}"/>
              </a:ext>
            </a:extLst>
          </p:cNvPr>
          <p:cNvSpPr txBox="1"/>
          <p:nvPr/>
        </p:nvSpPr>
        <p:spPr>
          <a:xfrm>
            <a:off x="644496" y="744111"/>
            <a:ext cx="3767320" cy="523220"/>
          </a:xfrm>
          <a:prstGeom prst="rect">
            <a:avLst/>
          </a:prstGeom>
          <a:noFill/>
        </p:spPr>
        <p:txBody>
          <a:bodyPr wrap="square" rtlCol="0">
            <a:spAutoFit/>
          </a:bodyPr>
          <a:lstStyle>
            <a:defPPr>
              <a:defRPr lang="zh-CN"/>
            </a:defPPr>
            <a:lvl1pPr>
              <a:defRPr kumimoji="1" sz="2800" b="1" spc="300">
                <a:solidFill>
                  <a:schemeClr val="bg1"/>
                </a:solidFill>
                <a:latin typeface="Microsoft YaHei" panose="020B0503020204020204" pitchFamily="34" charset="-122"/>
                <a:ea typeface="Microsoft YaHei" panose="020B0503020204020204" pitchFamily="34" charset="-122"/>
              </a:defRPr>
            </a:lvl1pPr>
          </a:lstStyle>
          <a:p>
            <a:r>
              <a:rPr lang="zh-CN" altLang="en-US" dirty="0"/>
              <a:t>蒸汽波</a:t>
            </a:r>
          </a:p>
        </p:txBody>
      </p:sp>
      <p:cxnSp>
        <p:nvCxnSpPr>
          <p:cNvPr id="11" name="直线连接符 10">
            <a:extLst>
              <a:ext uri="{FF2B5EF4-FFF2-40B4-BE49-F238E27FC236}">
                <a16:creationId xmlns:a16="http://schemas.microsoft.com/office/drawing/2014/main" id="{EB7D9897-B5C8-1041-9CE2-A7D66DDAF470}"/>
              </a:ext>
            </a:extLst>
          </p:cNvPr>
          <p:cNvCxnSpPr>
            <a:cxnSpLocks/>
          </p:cNvCxnSpPr>
          <p:nvPr/>
        </p:nvCxnSpPr>
        <p:spPr>
          <a:xfrm flipH="1">
            <a:off x="715936" y="1356537"/>
            <a:ext cx="3119548"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5E7B0E64-174C-E940-8FDD-2C25F58E3004}"/>
              </a:ext>
            </a:extLst>
          </p:cNvPr>
          <p:cNvCxnSpPr>
            <a:cxnSpLocks/>
          </p:cNvCxnSpPr>
          <p:nvPr/>
        </p:nvCxnSpPr>
        <p:spPr>
          <a:xfrm flipH="1">
            <a:off x="715936" y="1356537"/>
            <a:ext cx="1188000" cy="0"/>
          </a:xfrm>
          <a:prstGeom prst="line">
            <a:avLst/>
          </a:prstGeom>
          <a:ln w="38100">
            <a:solidFill>
              <a:srgbClr val="00EDFF"/>
            </a:solidFill>
          </a:ln>
        </p:spPr>
        <p:style>
          <a:lnRef idx="1">
            <a:schemeClr val="accent1"/>
          </a:lnRef>
          <a:fillRef idx="0">
            <a:schemeClr val="accent1"/>
          </a:fillRef>
          <a:effectRef idx="0">
            <a:schemeClr val="accent1"/>
          </a:effectRef>
          <a:fontRef idx="minor">
            <a:schemeClr val="tx1"/>
          </a:fontRef>
        </p:style>
      </p:cxnSp>
      <p:pic>
        <p:nvPicPr>
          <p:cNvPr id="31" name="图片 30" descr="雪山上有许多云&#10;&#10;描述已自动生成">
            <a:extLst>
              <a:ext uri="{FF2B5EF4-FFF2-40B4-BE49-F238E27FC236}">
                <a16:creationId xmlns:a16="http://schemas.microsoft.com/office/drawing/2014/main" id="{8AB765E3-AE50-1649-B5C1-0ECBA4E5C3E4}"/>
              </a:ext>
            </a:extLst>
          </p:cNvPr>
          <p:cNvPicPr>
            <a:picLocks noChangeAspect="1"/>
          </p:cNvPicPr>
          <p:nvPr/>
        </p:nvPicPr>
        <p:blipFill>
          <a:blip r:embed="rId4">
            <a:alphaModFix amt="80000"/>
            <a:extLst>
              <a:ext uri="{28A0092B-C50C-407E-A947-70E740481C1C}">
                <a14:useLocalDpi xmlns:a14="http://schemas.microsoft.com/office/drawing/2010/main" val="0"/>
              </a:ext>
            </a:extLst>
          </a:blip>
          <a:srcRect l="28707" t="26887" r="9683" b="1116"/>
          <a:stretch>
            <a:fillRect/>
          </a:stretch>
        </p:blipFill>
        <p:spPr>
          <a:xfrm rot="4848010">
            <a:off x="3460883" y="3931415"/>
            <a:ext cx="997390" cy="859820"/>
          </a:xfrm>
          <a:custGeom>
            <a:avLst/>
            <a:gdLst>
              <a:gd name="connsiteX0" fmla="*/ 282331 w 1175322"/>
              <a:gd name="connsiteY0" fmla="*/ 172862 h 1013211"/>
              <a:gd name="connsiteX1" fmla="*/ 587661 w 1175322"/>
              <a:gd name="connsiteY1" fmla="*/ 699293 h 1013211"/>
              <a:gd name="connsiteX2" fmla="*/ 892991 w 1175322"/>
              <a:gd name="connsiteY2" fmla="*/ 172862 h 1013211"/>
              <a:gd name="connsiteX3" fmla="*/ 0 w 1175322"/>
              <a:gd name="connsiteY3" fmla="*/ 0 h 1013211"/>
              <a:gd name="connsiteX4" fmla="*/ 1175322 w 1175322"/>
              <a:gd name="connsiteY4" fmla="*/ 0 h 1013211"/>
              <a:gd name="connsiteX5" fmla="*/ 587661 w 1175322"/>
              <a:gd name="connsiteY5" fmla="*/ 1013211 h 101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322" h="1013211">
                <a:moveTo>
                  <a:pt x="282331" y="172862"/>
                </a:moveTo>
                <a:lnTo>
                  <a:pt x="587661" y="699293"/>
                </a:lnTo>
                <a:lnTo>
                  <a:pt x="892991" y="172862"/>
                </a:lnTo>
                <a:close/>
                <a:moveTo>
                  <a:pt x="0" y="0"/>
                </a:moveTo>
                <a:lnTo>
                  <a:pt x="1175322" y="0"/>
                </a:lnTo>
                <a:lnTo>
                  <a:pt x="587661" y="1013211"/>
                </a:lnTo>
                <a:close/>
              </a:path>
            </a:pathLst>
          </a:custGeom>
        </p:spPr>
      </p:pic>
      <p:sp>
        <p:nvSpPr>
          <p:cNvPr id="34" name="椭圆 33">
            <a:extLst>
              <a:ext uri="{FF2B5EF4-FFF2-40B4-BE49-F238E27FC236}">
                <a16:creationId xmlns:a16="http://schemas.microsoft.com/office/drawing/2014/main" id="{4030356A-AF8E-E249-A8AD-779815131AE9}"/>
              </a:ext>
            </a:extLst>
          </p:cNvPr>
          <p:cNvSpPr/>
          <p:nvPr/>
        </p:nvSpPr>
        <p:spPr>
          <a:xfrm rot="18751921" flipH="1">
            <a:off x="10922396" y="1072313"/>
            <a:ext cx="568448" cy="568448"/>
          </a:xfrm>
          <a:prstGeom prst="ellipse">
            <a:avLst/>
          </a:prstGeom>
          <a:noFill/>
          <a:ln w="127000">
            <a:gradFill>
              <a:gsLst>
                <a:gs pos="0">
                  <a:srgbClr val="00EDFF"/>
                </a:gs>
                <a:gs pos="74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5" name="图片 34" descr="图片包含 游戏机&#10;&#10;描述已自动生成">
            <a:extLst>
              <a:ext uri="{FF2B5EF4-FFF2-40B4-BE49-F238E27FC236}">
                <a16:creationId xmlns:a16="http://schemas.microsoft.com/office/drawing/2014/main" id="{5EA33E11-9EE5-C048-81E6-DEEC01213E61}"/>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9978953" y="6066231"/>
            <a:ext cx="1415013" cy="1415013"/>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sp>
        <p:nvSpPr>
          <p:cNvPr id="21" name="圆角矩形 17">
            <a:extLst>
              <a:ext uri="{FF2B5EF4-FFF2-40B4-BE49-F238E27FC236}">
                <a16:creationId xmlns:a16="http://schemas.microsoft.com/office/drawing/2014/main" id="{EC16171E-F103-4EC1-ABB0-B3AF442A5786}"/>
              </a:ext>
            </a:extLst>
          </p:cNvPr>
          <p:cNvSpPr/>
          <p:nvPr/>
        </p:nvSpPr>
        <p:spPr>
          <a:xfrm>
            <a:off x="644494" y="2229829"/>
            <a:ext cx="1980000" cy="540000"/>
          </a:xfrm>
          <a:prstGeom prst="roundRect">
            <a:avLst>
              <a:gd name="adj" fmla="val 50000"/>
            </a:avLst>
          </a:prstGeom>
          <a:noFill/>
          <a:ln>
            <a:solidFill>
              <a:srgbClr val="00EDFF"/>
            </a:solid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b="1" dirty="0">
                <a:solidFill>
                  <a:srgbClr val="00E4FF"/>
                </a:solidFill>
                <a:latin typeface="Microsoft YaHei" panose="020B0503020204020204" pitchFamily="34" charset="-122"/>
                <a:ea typeface="Microsoft YaHei" panose="020B0503020204020204" pitchFamily="34" charset="-122"/>
              </a:rPr>
              <a:t>孟菲斯</a:t>
            </a:r>
          </a:p>
        </p:txBody>
      </p:sp>
      <p:grpSp>
        <p:nvGrpSpPr>
          <p:cNvPr id="22" name="组合 21">
            <a:extLst>
              <a:ext uri="{FF2B5EF4-FFF2-40B4-BE49-F238E27FC236}">
                <a16:creationId xmlns:a16="http://schemas.microsoft.com/office/drawing/2014/main" id="{EF9E163D-5FC8-4CA8-A5DB-FE893921E8AA}"/>
              </a:ext>
            </a:extLst>
          </p:cNvPr>
          <p:cNvGrpSpPr/>
          <p:nvPr/>
        </p:nvGrpSpPr>
        <p:grpSpPr>
          <a:xfrm flipV="1">
            <a:off x="1328494" y="2919208"/>
            <a:ext cx="612000" cy="324000"/>
            <a:chOff x="-2504262" y="2229829"/>
            <a:chExt cx="1060704" cy="1199031"/>
          </a:xfrm>
        </p:grpSpPr>
        <p:sp>
          <p:nvSpPr>
            <p:cNvPr id="23" name="三角形 1">
              <a:extLst>
                <a:ext uri="{FF2B5EF4-FFF2-40B4-BE49-F238E27FC236}">
                  <a16:creationId xmlns:a16="http://schemas.microsoft.com/office/drawing/2014/main" id="{88037712-7253-441D-9B59-486F3A94E5C9}"/>
                </a:ext>
              </a:extLst>
            </p:cNvPr>
            <p:cNvSpPr/>
            <p:nvPr/>
          </p:nvSpPr>
          <p:spPr>
            <a:xfrm>
              <a:off x="-2504262" y="2229829"/>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5" name="三角形 19">
              <a:extLst>
                <a:ext uri="{FF2B5EF4-FFF2-40B4-BE49-F238E27FC236}">
                  <a16:creationId xmlns:a16="http://schemas.microsoft.com/office/drawing/2014/main" id="{4B4529DE-B675-473D-BBD8-37B3C8FF851C}"/>
                </a:ext>
              </a:extLst>
            </p:cNvPr>
            <p:cNvSpPr/>
            <p:nvPr/>
          </p:nvSpPr>
          <p:spPr>
            <a:xfrm>
              <a:off x="-2504262" y="2514460"/>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26" name="文本框 25">
            <a:extLst>
              <a:ext uri="{FF2B5EF4-FFF2-40B4-BE49-F238E27FC236}">
                <a16:creationId xmlns:a16="http://schemas.microsoft.com/office/drawing/2014/main" id="{4130B78E-2585-4846-9CCA-AEDBC741E6DA}"/>
              </a:ext>
            </a:extLst>
          </p:cNvPr>
          <p:cNvSpPr txBox="1"/>
          <p:nvPr/>
        </p:nvSpPr>
        <p:spPr>
          <a:xfrm>
            <a:off x="644494" y="3296360"/>
            <a:ext cx="4259917" cy="1185324"/>
          </a:xfrm>
          <a:prstGeom prst="rect">
            <a:avLst/>
          </a:prstGeom>
          <a:noFill/>
        </p:spPr>
        <p:txBody>
          <a:bodyPr wrap="square" rtlCol="0">
            <a:spAutoFit/>
          </a:bodyPr>
          <a:lstStyle/>
          <a:p>
            <a:pPr>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rPr>
              <a:t>富有新意的图案、高的明亮色调</a:t>
            </a:r>
          </a:p>
          <a:p>
            <a:pPr>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rPr>
              <a:t>采用曲线、曲面和直线、平面的组合</a:t>
            </a:r>
          </a:p>
          <a:p>
            <a:pPr>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rPr>
              <a:t>使用大量重复的几何图形。这些几何图形充斥整个画面，使得整个画面非常丰富而活泼。</a:t>
            </a:r>
          </a:p>
        </p:txBody>
      </p:sp>
      <p:grpSp>
        <p:nvGrpSpPr>
          <p:cNvPr id="40" name="组合 39">
            <a:extLst>
              <a:ext uri="{FF2B5EF4-FFF2-40B4-BE49-F238E27FC236}">
                <a16:creationId xmlns:a16="http://schemas.microsoft.com/office/drawing/2014/main" id="{E546FAF8-0E02-4FF8-9836-304446A8084C}"/>
              </a:ext>
            </a:extLst>
          </p:cNvPr>
          <p:cNvGrpSpPr/>
          <p:nvPr/>
        </p:nvGrpSpPr>
        <p:grpSpPr>
          <a:xfrm>
            <a:off x="8214190" y="1140575"/>
            <a:ext cx="3279288" cy="5717425"/>
            <a:chOff x="8061195" y="1140575"/>
            <a:chExt cx="3279288" cy="5717425"/>
          </a:xfrm>
        </p:grpSpPr>
        <p:pic>
          <p:nvPicPr>
            <p:cNvPr id="41" name="Picture 15">
              <a:extLst>
                <a:ext uri="{FF2B5EF4-FFF2-40B4-BE49-F238E27FC236}">
                  <a16:creationId xmlns:a16="http://schemas.microsoft.com/office/drawing/2014/main" id="{B76090F7-C76D-4B40-99D1-116C7AF9EF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1195" y="1140575"/>
              <a:ext cx="3279288" cy="21366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9">
              <a:extLst>
                <a:ext uri="{FF2B5EF4-FFF2-40B4-BE49-F238E27FC236}">
                  <a16:creationId xmlns:a16="http://schemas.microsoft.com/office/drawing/2014/main" id="{10AB019E-B537-49BB-A691-736AE02B9C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1195" y="3578712"/>
              <a:ext cx="3279288" cy="32792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组合 42">
            <a:extLst>
              <a:ext uri="{FF2B5EF4-FFF2-40B4-BE49-F238E27FC236}">
                <a16:creationId xmlns:a16="http://schemas.microsoft.com/office/drawing/2014/main" id="{186416C5-A32A-4BB1-9163-5BF0FD2BE759}"/>
              </a:ext>
            </a:extLst>
          </p:cNvPr>
          <p:cNvGrpSpPr/>
          <p:nvPr/>
        </p:nvGrpSpPr>
        <p:grpSpPr>
          <a:xfrm>
            <a:off x="4987474" y="0"/>
            <a:ext cx="2902624" cy="6400242"/>
            <a:chOff x="4605918" y="0"/>
            <a:chExt cx="2902624" cy="6400242"/>
          </a:xfrm>
        </p:grpSpPr>
        <p:pic>
          <p:nvPicPr>
            <p:cNvPr id="44" name="Picture 5">
              <a:extLst>
                <a:ext uri="{FF2B5EF4-FFF2-40B4-BE49-F238E27FC236}">
                  <a16:creationId xmlns:a16="http://schemas.microsoft.com/office/drawing/2014/main" id="{65B249A8-D33C-4D94-BE6E-2B7C47A634F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005"/>
            <a:stretch/>
          </p:blipFill>
          <p:spPr bwMode="auto">
            <a:xfrm>
              <a:off x="4605918" y="3542039"/>
              <a:ext cx="2902624" cy="285820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1">
              <a:extLst>
                <a:ext uri="{FF2B5EF4-FFF2-40B4-BE49-F238E27FC236}">
                  <a16:creationId xmlns:a16="http://schemas.microsoft.com/office/drawing/2014/main" id="{0B117134-7B55-4580-AF29-C2CC259FA9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2604" y="1681263"/>
              <a:ext cx="2895428" cy="162867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3">
              <a:extLst>
                <a:ext uri="{FF2B5EF4-FFF2-40B4-BE49-F238E27FC236}">
                  <a16:creationId xmlns:a16="http://schemas.microsoft.com/office/drawing/2014/main" id="{81098B81-6F3D-4E2E-A498-5F8C3196CF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6492" y="0"/>
              <a:ext cx="2898331" cy="14491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467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par>
                                <p:cTn id="8" presetID="8" presetClass="emph" presetSubtype="0" repeatCount="indefinite" fill="hold" nodeType="withEffect">
                                  <p:stCondLst>
                                    <p:cond delay="0"/>
                                  </p:stCondLst>
                                  <p:childTnLst>
                                    <p:animRot by="21600000">
                                      <p:cBhvr>
                                        <p:cTn id="9" dur="10000" fill="hold"/>
                                        <p:tgtEl>
                                          <p:spTgt spid="24"/>
                                        </p:tgtEl>
                                        <p:attrNameLst>
                                          <p:attrName>r</p:attrName>
                                        </p:attrNameLst>
                                      </p:cBhvr>
                                    </p:animRot>
                                  </p:childTnLst>
                                </p:cTn>
                              </p:par>
                              <p:par>
                                <p:cTn id="10" presetID="22" presetClass="entr" presetSubtype="8"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par>
                                <p:cTn id="13" presetID="8" presetClass="emph" presetSubtype="0" repeatCount="indefinite" fill="hold" grpId="1" nodeType="withEffect">
                                  <p:stCondLst>
                                    <p:cond delay="0"/>
                                  </p:stCondLst>
                                  <p:childTnLst>
                                    <p:animRot by="21600000">
                                      <p:cBhvr>
                                        <p:cTn id="14" dur="10000" fill="hold"/>
                                        <p:tgtEl>
                                          <p:spTgt spid="34"/>
                                        </p:tgtEl>
                                        <p:attrNameLst>
                                          <p:attrName>r</p:attrName>
                                        </p:attrNameLst>
                                      </p:cBhvr>
                                    </p:animRot>
                                  </p:childTnLst>
                                </p:cTn>
                              </p:par>
                              <p:par>
                                <p:cTn id="15" presetID="22" presetClass="entr" presetSubtype="8"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par>
                                <p:cTn id="18" presetID="8" presetClass="emph" presetSubtype="0" repeatCount="indefinite" fill="hold" nodeType="withEffect">
                                  <p:stCondLst>
                                    <p:cond delay="0"/>
                                  </p:stCondLst>
                                  <p:childTnLst>
                                    <p:animRot by="21600000">
                                      <p:cBhvr>
                                        <p:cTn id="19" dur="10000" fill="hold"/>
                                        <p:tgtEl>
                                          <p:spTgt spid="35"/>
                                        </p:tgtEl>
                                        <p:attrNameLst>
                                          <p:attrName>r</p:attrName>
                                        </p:attrNameLst>
                                      </p:cBhvr>
                                    </p:animRo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750" fill="hold"/>
                                        <p:tgtEl>
                                          <p:spTgt spid="31"/>
                                        </p:tgtEl>
                                        <p:attrNameLst>
                                          <p:attrName>ppt_w</p:attrName>
                                        </p:attrNameLst>
                                      </p:cBhvr>
                                      <p:tavLst>
                                        <p:tav tm="0">
                                          <p:val>
                                            <p:fltVal val="0"/>
                                          </p:val>
                                        </p:tav>
                                        <p:tav tm="100000">
                                          <p:val>
                                            <p:strVal val="#ppt_w"/>
                                          </p:val>
                                        </p:tav>
                                      </p:tavLst>
                                    </p:anim>
                                    <p:anim calcmode="lin" valueType="num">
                                      <p:cBhvr>
                                        <p:cTn id="23" dur="750" fill="hold"/>
                                        <p:tgtEl>
                                          <p:spTgt spid="31"/>
                                        </p:tgtEl>
                                        <p:attrNameLst>
                                          <p:attrName>ppt_h</p:attrName>
                                        </p:attrNameLst>
                                      </p:cBhvr>
                                      <p:tavLst>
                                        <p:tav tm="0">
                                          <p:val>
                                            <p:fltVal val="0"/>
                                          </p:val>
                                        </p:tav>
                                        <p:tav tm="100000">
                                          <p:val>
                                            <p:strVal val="#ppt_h"/>
                                          </p:val>
                                        </p:tav>
                                      </p:tavLst>
                                    </p:anim>
                                    <p:animEffect transition="in" filter="fade">
                                      <p:cBhvr>
                                        <p:cTn id="24" dur="750"/>
                                        <p:tgtEl>
                                          <p:spTgt spid="31"/>
                                        </p:tgtEl>
                                      </p:cBhvr>
                                    </p:animEffect>
                                  </p:childTnLst>
                                </p:cTn>
                              </p:par>
                              <p:par>
                                <p:cTn id="25" presetID="8" presetClass="emph" presetSubtype="0" repeatCount="indefinite" fill="hold" nodeType="withEffect">
                                  <p:stCondLst>
                                    <p:cond delay="0"/>
                                  </p:stCondLst>
                                  <p:childTnLst>
                                    <p:animRot by="21600000">
                                      <p:cBhvr>
                                        <p:cTn id="26" dur="10000" fill="hold"/>
                                        <p:tgtEl>
                                          <p:spTgt spid="31"/>
                                        </p:tgtEl>
                                        <p:attrNameLst>
                                          <p:attrName>r</p:attrName>
                                        </p:attrNameLst>
                                      </p:cBhvr>
                                    </p:animRot>
                                  </p:childTnLst>
                                </p:cTn>
                              </p:par>
                              <p:par>
                                <p:cTn id="27" presetID="17" presetClass="entr" presetSubtype="10" fill="hold" grpId="0" nodeType="withEffect">
                                  <p:stCondLst>
                                    <p:cond delay="0"/>
                                  </p:stCondLst>
                                  <p:iterate type="lt">
                                    <p:tmPct val="3000"/>
                                  </p:iterate>
                                  <p:childTnLst>
                                    <p:set>
                                      <p:cBhvr>
                                        <p:cTn id="28" dur="1" fill="hold">
                                          <p:stCondLst>
                                            <p:cond delay="0"/>
                                          </p:stCondLst>
                                        </p:cTn>
                                        <p:tgtEl>
                                          <p:spTgt spid="10"/>
                                        </p:tgtEl>
                                        <p:attrNameLst>
                                          <p:attrName>style.visibility</p:attrName>
                                        </p:attrNameLst>
                                      </p:cBhvr>
                                      <p:to>
                                        <p:strVal val="visible"/>
                                      </p:to>
                                    </p:set>
                                    <p:anim to="" calcmode="lin" valueType="num">
                                      <p:cBhvr>
                                        <p:cTn id="29" dur="800" fill="hold">
                                          <p:stCondLst>
                                            <p:cond delay="0"/>
                                          </p:stCondLst>
                                        </p:cTn>
                                        <p:tgtEl>
                                          <p:spTgt spid="10"/>
                                        </p:tgtEl>
                                        <p:attrNameLst>
                                          <p:attrName>ppt_w</p:attrName>
                                        </p:attrNameLst>
                                      </p:cBhvr>
                                      <p:tavLst>
                                        <p:tav tm="0" fmla="#ppt_w-(#ppt_w-0)*(1-$)^6">
                                          <p:val>
                                            <p:strVal val="0"/>
                                          </p:val>
                                        </p:tav>
                                        <p:tav tm="100000">
                                          <p:val>
                                            <p:strVal val="1"/>
                                          </p:val>
                                        </p:tav>
                                      </p:tavLst>
                                    </p:anim>
                                  </p:childTnLst>
                                </p:cTn>
                              </p:par>
                              <p:par>
                                <p:cTn id="30" presetID="17" presetClass="entr" presetSubtype="8"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ppt_w/2"/>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strVal val="#ppt_h"/>
                                          </p:val>
                                        </p:tav>
                                        <p:tav tm="100000">
                                          <p:val>
                                            <p:strVal val="#ppt_h"/>
                                          </p:val>
                                        </p:tav>
                                      </p:tavLst>
                                    </p:anim>
                                  </p:childTnLst>
                                </p:cTn>
                              </p:par>
                              <p:par>
                                <p:cTn id="36" presetID="17" presetClass="entr" presetSubtype="8"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ppt_x</p:attrName>
                                        </p:attrNameLst>
                                      </p:cBhvr>
                                      <p:tavLst>
                                        <p:tav tm="0">
                                          <p:val>
                                            <p:strVal val="#ppt_x-#ppt_w/2"/>
                                          </p:val>
                                        </p:tav>
                                        <p:tav tm="100000">
                                          <p:val>
                                            <p:strVal val="#ppt_x"/>
                                          </p:val>
                                        </p:tav>
                                      </p:tavLst>
                                    </p:anim>
                                    <p:anim calcmode="lin" valueType="num">
                                      <p:cBhvr>
                                        <p:cTn id="39" dur="500" fill="hold"/>
                                        <p:tgtEl>
                                          <p:spTgt spid="11"/>
                                        </p:tgtEl>
                                        <p:attrNameLst>
                                          <p:attrName>ppt_y</p:attrName>
                                        </p:attrNameLst>
                                      </p:cBhvr>
                                      <p:tavLst>
                                        <p:tav tm="0">
                                          <p:val>
                                            <p:strVal val="#ppt_y"/>
                                          </p:val>
                                        </p:tav>
                                        <p:tav tm="100000">
                                          <p:val>
                                            <p:strVal val="#ppt_y"/>
                                          </p:val>
                                        </p:tav>
                                      </p:tavLst>
                                    </p:anim>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strVal val="#ppt_h"/>
                                          </p:val>
                                        </p:tav>
                                        <p:tav tm="100000">
                                          <p:val>
                                            <p:strVal val="#ppt_h"/>
                                          </p:val>
                                        </p:tav>
                                      </p:tavLst>
                                    </p:anim>
                                  </p:childTnLst>
                                </p:cTn>
                              </p:par>
                              <p:par>
                                <p:cTn id="42" presetID="42" presetClass="entr" presetSubtype="0" fill="hold" grpId="0" nodeType="withEffect">
                                  <p:stCondLst>
                                    <p:cond delay="15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175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par>
                                <p:cTn id="52" presetID="2" presetClass="entr" presetSubtype="4" decel="100000" fill="hold" nodeType="withEffect">
                                  <p:stCondLst>
                                    <p:cond delay="1750"/>
                                  </p:stCondLst>
                                  <p:childTnLst>
                                    <p:set>
                                      <p:cBhvr>
                                        <p:cTn id="53" dur="1" fill="hold">
                                          <p:stCondLst>
                                            <p:cond delay="0"/>
                                          </p:stCondLst>
                                        </p:cTn>
                                        <p:tgtEl>
                                          <p:spTgt spid="40"/>
                                        </p:tgtEl>
                                        <p:attrNameLst>
                                          <p:attrName>style.visibility</p:attrName>
                                        </p:attrNameLst>
                                      </p:cBhvr>
                                      <p:to>
                                        <p:strVal val="visible"/>
                                      </p:to>
                                    </p:set>
                                    <p:anim calcmode="lin" valueType="num">
                                      <p:cBhvr additive="base">
                                        <p:cTn id="54" dur="1000" fill="hold"/>
                                        <p:tgtEl>
                                          <p:spTgt spid="40"/>
                                        </p:tgtEl>
                                        <p:attrNameLst>
                                          <p:attrName>ppt_x</p:attrName>
                                        </p:attrNameLst>
                                      </p:cBhvr>
                                      <p:tavLst>
                                        <p:tav tm="0">
                                          <p:val>
                                            <p:strVal val="#ppt_x"/>
                                          </p:val>
                                        </p:tav>
                                        <p:tav tm="100000">
                                          <p:val>
                                            <p:strVal val="#ppt_x"/>
                                          </p:val>
                                        </p:tav>
                                      </p:tavLst>
                                    </p:anim>
                                    <p:anim calcmode="lin" valueType="num">
                                      <p:cBhvr additive="base">
                                        <p:cTn id="55" dur="1000" fill="hold"/>
                                        <p:tgtEl>
                                          <p:spTgt spid="40"/>
                                        </p:tgtEl>
                                        <p:attrNameLst>
                                          <p:attrName>ppt_y</p:attrName>
                                        </p:attrNameLst>
                                      </p:cBhvr>
                                      <p:tavLst>
                                        <p:tav tm="0">
                                          <p:val>
                                            <p:strVal val="1+#ppt_h/2"/>
                                          </p:val>
                                        </p:tav>
                                        <p:tav tm="100000">
                                          <p:val>
                                            <p:strVal val="#ppt_y"/>
                                          </p:val>
                                        </p:tav>
                                      </p:tavLst>
                                    </p:anim>
                                  </p:childTnLst>
                                </p:cTn>
                              </p:par>
                              <p:par>
                                <p:cTn id="56" presetID="2" presetClass="entr" presetSubtype="1" decel="100000" fill="hold" nodeType="withEffect">
                                  <p:stCondLst>
                                    <p:cond delay="170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1000" fill="hold"/>
                                        <p:tgtEl>
                                          <p:spTgt spid="43"/>
                                        </p:tgtEl>
                                        <p:attrNameLst>
                                          <p:attrName>ppt_x</p:attrName>
                                        </p:attrNameLst>
                                      </p:cBhvr>
                                      <p:tavLst>
                                        <p:tav tm="0">
                                          <p:val>
                                            <p:strVal val="#ppt_x"/>
                                          </p:val>
                                        </p:tav>
                                        <p:tav tm="100000">
                                          <p:val>
                                            <p:strVal val="#ppt_x"/>
                                          </p:val>
                                        </p:tav>
                                      </p:tavLst>
                                    </p:anim>
                                    <p:anim calcmode="lin" valueType="num">
                                      <p:cBhvr additive="base">
                                        <p:cTn id="59" dur="1000" fill="hold"/>
                                        <p:tgtEl>
                                          <p:spTgt spid="43"/>
                                        </p:tgtEl>
                                        <p:attrNameLst>
                                          <p:attrName>ppt_y</p:attrName>
                                        </p:attrNameLst>
                                      </p:cBhvr>
                                      <p:tavLst>
                                        <p:tav tm="0">
                                          <p:val>
                                            <p:strVal val="0-#ppt_h/2"/>
                                          </p:val>
                                        </p:tav>
                                        <p:tav tm="100000">
                                          <p:val>
                                            <p:strVal val="#ppt_y"/>
                                          </p:val>
                                        </p:tav>
                                      </p:tavLst>
                                    </p:anim>
                                  </p:childTnLst>
                                </p:cTn>
                              </p:par>
                              <p:par>
                                <p:cTn id="60" presetID="22" presetClass="entr" presetSubtype="1" fill="hold" nodeType="withEffect">
                                  <p:stCondLst>
                                    <p:cond delay="2500"/>
                                  </p:stCondLst>
                                  <p:childTnLst>
                                    <p:set>
                                      <p:cBhvr>
                                        <p:cTn id="61" dur="1" fill="hold">
                                          <p:stCondLst>
                                            <p:cond delay="0"/>
                                          </p:stCondLst>
                                        </p:cTn>
                                        <p:tgtEl>
                                          <p:spTgt spid="22"/>
                                        </p:tgtEl>
                                        <p:attrNameLst>
                                          <p:attrName>style.visibility</p:attrName>
                                        </p:attrNameLst>
                                      </p:cBhvr>
                                      <p:to>
                                        <p:strVal val="visible"/>
                                      </p:to>
                                    </p:set>
                                    <p:animEffect transition="in" filter="wipe(up)">
                                      <p:cBhvr>
                                        <p:cTn id="62" dur="500"/>
                                        <p:tgtEl>
                                          <p:spTgt spid="22"/>
                                        </p:tgtEl>
                                      </p:cBhvr>
                                    </p:animEffect>
                                  </p:childTnLst>
                                </p:cTn>
                              </p:par>
                              <p:par>
                                <p:cTn id="63" presetID="64" presetClass="path" presetSubtype="0" accel="50000" decel="50000" fill="hold" grpId="1" nodeType="withEffect">
                                  <p:stCondLst>
                                    <p:cond delay="0"/>
                                  </p:stCondLst>
                                  <p:childTnLst>
                                    <p:animMotion origin="layout" path="M -4.375E-6 -3.33333E-6 L -4.375E-6 -0.06875 " pathEditMode="relative" rAng="0" ptsTypes="AA">
                                      <p:cBhvr>
                                        <p:cTn id="64" dur="1000" fill="hold"/>
                                        <p:tgtEl>
                                          <p:spTgt spid="21"/>
                                        </p:tgtEl>
                                        <p:attrNameLst>
                                          <p:attrName>ppt_x</p:attrName>
                                          <p:attrName>ppt_y</p:attrName>
                                        </p:attrNameLst>
                                      </p:cBhvr>
                                      <p:rCtr x="0" y="-34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4" grpId="0" animBg="1"/>
      <p:bldP spid="34" grpId="1" animBg="1"/>
      <p:bldP spid="21" grpId="0" animBg="1"/>
      <p:bldP spid="21" grpId="1"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D1A4B8A1-124F-B842-A252-CDAE699B8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255" y="-4250227"/>
            <a:ext cx="15344509" cy="1464921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FA9F18EF-8C18-7C44-8629-239091EFB377}"/>
              </a:ext>
            </a:extLst>
          </p:cNvPr>
          <p:cNvSpPr/>
          <p:nvPr/>
        </p:nvSpPr>
        <p:spPr>
          <a:xfrm>
            <a:off x="0" y="0"/>
            <a:ext cx="12192000" cy="6858000"/>
          </a:xfrm>
          <a:prstGeom prst="rect">
            <a:avLst/>
          </a:prstGeom>
          <a:solidFill>
            <a:srgbClr val="252C2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4" name="图片 23">
            <a:extLst>
              <a:ext uri="{FF2B5EF4-FFF2-40B4-BE49-F238E27FC236}">
                <a16:creationId xmlns:a16="http://schemas.microsoft.com/office/drawing/2014/main" id="{DC9B129C-CDE2-554A-B3C9-B2C972F78C58}"/>
              </a:ext>
            </a:extLst>
          </p:cNvPr>
          <p:cNvPicPr>
            <a:picLocks noChangeAspect="1"/>
          </p:cNvPicPr>
          <p:nvPr/>
        </p:nvPicPr>
        <p:blipFill>
          <a:blip r:embed="rId3">
            <a:alphaModFix amt="40000"/>
            <a:grayscl/>
          </a:blip>
          <a:srcRect l="28478" t="24038" r="21122" b="7641"/>
          <a:stretch>
            <a:fillRect/>
          </a:stretch>
        </p:blipFill>
        <p:spPr>
          <a:xfrm rot="19130795">
            <a:off x="3935290" y="-1703507"/>
            <a:ext cx="6849121" cy="6849119"/>
          </a:xfrm>
          <a:custGeom>
            <a:avLst/>
            <a:gdLst>
              <a:gd name="connsiteX0" fmla="*/ 2396835 w 4793675"/>
              <a:gd name="connsiteY0" fmla="*/ 811256 h 4793674"/>
              <a:gd name="connsiteX1" fmla="*/ 811256 w 4793675"/>
              <a:gd name="connsiteY1" fmla="*/ 2396838 h 4793674"/>
              <a:gd name="connsiteX2" fmla="*/ 2396835 w 4793675"/>
              <a:gd name="connsiteY2" fmla="*/ 3982418 h 4793674"/>
              <a:gd name="connsiteX3" fmla="*/ 3982417 w 4793675"/>
              <a:gd name="connsiteY3" fmla="*/ 2396838 h 4793674"/>
              <a:gd name="connsiteX4" fmla="*/ 2396835 w 4793675"/>
              <a:gd name="connsiteY4" fmla="*/ 811256 h 4793674"/>
              <a:gd name="connsiteX5" fmla="*/ 2396837 w 4793675"/>
              <a:gd name="connsiteY5" fmla="*/ 0 h 4793674"/>
              <a:gd name="connsiteX6" fmla="*/ 4793675 w 4793675"/>
              <a:gd name="connsiteY6" fmla="*/ 2396838 h 4793674"/>
              <a:gd name="connsiteX7" fmla="*/ 2396837 w 4793675"/>
              <a:gd name="connsiteY7" fmla="*/ 4793674 h 4793674"/>
              <a:gd name="connsiteX8" fmla="*/ 0 w 4793675"/>
              <a:gd name="connsiteY8" fmla="*/ 2396838 h 4793674"/>
              <a:gd name="connsiteX9" fmla="*/ 2396837 w 4793675"/>
              <a:gd name="connsiteY9" fmla="*/ 0 h 479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3675" h="4793674">
                <a:moveTo>
                  <a:pt x="2396835" y="811256"/>
                </a:moveTo>
                <a:cubicBezTo>
                  <a:pt x="1521145" y="811256"/>
                  <a:pt x="811256" y="1521144"/>
                  <a:pt x="811256" y="2396838"/>
                </a:cubicBezTo>
                <a:cubicBezTo>
                  <a:pt x="811256" y="3272528"/>
                  <a:pt x="1521145" y="3982418"/>
                  <a:pt x="2396835" y="3982418"/>
                </a:cubicBezTo>
                <a:cubicBezTo>
                  <a:pt x="3272527" y="3982418"/>
                  <a:pt x="3982417" y="3272528"/>
                  <a:pt x="3982417" y="2396838"/>
                </a:cubicBezTo>
                <a:cubicBezTo>
                  <a:pt x="3982417" y="1521144"/>
                  <a:pt x="3272527" y="811256"/>
                  <a:pt x="2396835" y="811256"/>
                </a:cubicBezTo>
                <a:close/>
                <a:moveTo>
                  <a:pt x="2396837" y="0"/>
                </a:moveTo>
                <a:cubicBezTo>
                  <a:pt x="3720573" y="0"/>
                  <a:pt x="4793675" y="1073102"/>
                  <a:pt x="4793675" y="2396838"/>
                </a:cubicBezTo>
                <a:cubicBezTo>
                  <a:pt x="4793675" y="3720572"/>
                  <a:pt x="3720573" y="4793674"/>
                  <a:pt x="2396837" y="4793674"/>
                </a:cubicBezTo>
                <a:cubicBezTo>
                  <a:pt x="1073101" y="4793674"/>
                  <a:pt x="0" y="3720572"/>
                  <a:pt x="0" y="2396838"/>
                </a:cubicBezTo>
                <a:cubicBezTo>
                  <a:pt x="0" y="1073102"/>
                  <a:pt x="1073101" y="0"/>
                  <a:pt x="2396837" y="0"/>
                </a:cubicBezTo>
                <a:close/>
              </a:path>
            </a:pathLst>
          </a:custGeom>
        </p:spPr>
      </p:pic>
      <p:sp>
        <p:nvSpPr>
          <p:cNvPr id="10" name="文本框 9">
            <a:extLst>
              <a:ext uri="{FF2B5EF4-FFF2-40B4-BE49-F238E27FC236}">
                <a16:creationId xmlns:a16="http://schemas.microsoft.com/office/drawing/2014/main" id="{97A56AEB-B5A2-DF49-974A-D411547E129D}"/>
              </a:ext>
            </a:extLst>
          </p:cNvPr>
          <p:cNvSpPr txBox="1"/>
          <p:nvPr/>
        </p:nvSpPr>
        <p:spPr>
          <a:xfrm>
            <a:off x="644496" y="744111"/>
            <a:ext cx="3767320" cy="523220"/>
          </a:xfrm>
          <a:prstGeom prst="rect">
            <a:avLst/>
          </a:prstGeom>
          <a:noFill/>
        </p:spPr>
        <p:txBody>
          <a:bodyPr wrap="square" rtlCol="0">
            <a:spAutoFit/>
          </a:bodyPr>
          <a:lstStyle>
            <a:defPPr>
              <a:defRPr lang="zh-CN"/>
            </a:defPPr>
            <a:lvl1pPr>
              <a:defRPr kumimoji="1" sz="2800" b="1" spc="300">
                <a:solidFill>
                  <a:schemeClr val="bg1"/>
                </a:solidFill>
                <a:latin typeface="Microsoft YaHei" panose="020B0503020204020204" pitchFamily="34" charset="-122"/>
                <a:ea typeface="Microsoft YaHei" panose="020B0503020204020204" pitchFamily="34" charset="-122"/>
              </a:defRPr>
            </a:lvl1pPr>
          </a:lstStyle>
          <a:p>
            <a:r>
              <a:rPr lang="zh-CN" altLang="en-US" dirty="0"/>
              <a:t>蒸汽波</a:t>
            </a:r>
          </a:p>
        </p:txBody>
      </p:sp>
      <p:cxnSp>
        <p:nvCxnSpPr>
          <p:cNvPr id="11" name="直线连接符 10">
            <a:extLst>
              <a:ext uri="{FF2B5EF4-FFF2-40B4-BE49-F238E27FC236}">
                <a16:creationId xmlns:a16="http://schemas.microsoft.com/office/drawing/2014/main" id="{EB7D9897-B5C8-1041-9CE2-A7D66DDAF470}"/>
              </a:ext>
            </a:extLst>
          </p:cNvPr>
          <p:cNvCxnSpPr>
            <a:cxnSpLocks/>
          </p:cNvCxnSpPr>
          <p:nvPr/>
        </p:nvCxnSpPr>
        <p:spPr>
          <a:xfrm flipH="1">
            <a:off x="715936" y="1356537"/>
            <a:ext cx="3119548"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5E7B0E64-174C-E940-8FDD-2C25F58E3004}"/>
              </a:ext>
            </a:extLst>
          </p:cNvPr>
          <p:cNvCxnSpPr>
            <a:cxnSpLocks/>
          </p:cNvCxnSpPr>
          <p:nvPr/>
        </p:nvCxnSpPr>
        <p:spPr>
          <a:xfrm flipH="1">
            <a:off x="715936" y="1356537"/>
            <a:ext cx="1188000" cy="0"/>
          </a:xfrm>
          <a:prstGeom prst="line">
            <a:avLst/>
          </a:prstGeom>
          <a:ln w="38100">
            <a:solidFill>
              <a:srgbClr val="00EDFF"/>
            </a:solidFill>
          </a:ln>
        </p:spPr>
        <p:style>
          <a:lnRef idx="1">
            <a:schemeClr val="accent1"/>
          </a:lnRef>
          <a:fillRef idx="0">
            <a:schemeClr val="accent1"/>
          </a:fillRef>
          <a:effectRef idx="0">
            <a:schemeClr val="accent1"/>
          </a:effectRef>
          <a:fontRef idx="minor">
            <a:schemeClr val="tx1"/>
          </a:fontRef>
        </p:style>
      </p:cxnSp>
      <p:pic>
        <p:nvPicPr>
          <p:cNvPr id="31" name="图片 30" descr="雪山上有许多云&#10;&#10;描述已自动生成">
            <a:extLst>
              <a:ext uri="{FF2B5EF4-FFF2-40B4-BE49-F238E27FC236}">
                <a16:creationId xmlns:a16="http://schemas.microsoft.com/office/drawing/2014/main" id="{8AB765E3-AE50-1649-B5C1-0ECBA4E5C3E4}"/>
              </a:ext>
            </a:extLst>
          </p:cNvPr>
          <p:cNvPicPr>
            <a:picLocks noChangeAspect="1"/>
          </p:cNvPicPr>
          <p:nvPr/>
        </p:nvPicPr>
        <p:blipFill>
          <a:blip r:embed="rId4">
            <a:alphaModFix amt="80000"/>
            <a:extLst>
              <a:ext uri="{28A0092B-C50C-407E-A947-70E740481C1C}">
                <a14:useLocalDpi xmlns:a14="http://schemas.microsoft.com/office/drawing/2010/main" val="0"/>
              </a:ext>
            </a:extLst>
          </a:blip>
          <a:srcRect l="28707" t="26887" r="9683" b="1116"/>
          <a:stretch>
            <a:fillRect/>
          </a:stretch>
        </p:blipFill>
        <p:spPr>
          <a:xfrm rot="4848010">
            <a:off x="3460883" y="3931415"/>
            <a:ext cx="997390" cy="859820"/>
          </a:xfrm>
          <a:custGeom>
            <a:avLst/>
            <a:gdLst>
              <a:gd name="connsiteX0" fmla="*/ 282331 w 1175322"/>
              <a:gd name="connsiteY0" fmla="*/ 172862 h 1013211"/>
              <a:gd name="connsiteX1" fmla="*/ 587661 w 1175322"/>
              <a:gd name="connsiteY1" fmla="*/ 699293 h 1013211"/>
              <a:gd name="connsiteX2" fmla="*/ 892991 w 1175322"/>
              <a:gd name="connsiteY2" fmla="*/ 172862 h 1013211"/>
              <a:gd name="connsiteX3" fmla="*/ 0 w 1175322"/>
              <a:gd name="connsiteY3" fmla="*/ 0 h 1013211"/>
              <a:gd name="connsiteX4" fmla="*/ 1175322 w 1175322"/>
              <a:gd name="connsiteY4" fmla="*/ 0 h 1013211"/>
              <a:gd name="connsiteX5" fmla="*/ 587661 w 1175322"/>
              <a:gd name="connsiteY5" fmla="*/ 1013211 h 101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322" h="1013211">
                <a:moveTo>
                  <a:pt x="282331" y="172862"/>
                </a:moveTo>
                <a:lnTo>
                  <a:pt x="587661" y="699293"/>
                </a:lnTo>
                <a:lnTo>
                  <a:pt x="892991" y="172862"/>
                </a:lnTo>
                <a:close/>
                <a:moveTo>
                  <a:pt x="0" y="0"/>
                </a:moveTo>
                <a:lnTo>
                  <a:pt x="1175322" y="0"/>
                </a:lnTo>
                <a:lnTo>
                  <a:pt x="587661" y="1013211"/>
                </a:lnTo>
                <a:close/>
              </a:path>
            </a:pathLst>
          </a:custGeom>
        </p:spPr>
      </p:pic>
      <p:sp>
        <p:nvSpPr>
          <p:cNvPr id="34" name="椭圆 33">
            <a:extLst>
              <a:ext uri="{FF2B5EF4-FFF2-40B4-BE49-F238E27FC236}">
                <a16:creationId xmlns:a16="http://schemas.microsoft.com/office/drawing/2014/main" id="{4030356A-AF8E-E249-A8AD-779815131AE9}"/>
              </a:ext>
            </a:extLst>
          </p:cNvPr>
          <p:cNvSpPr/>
          <p:nvPr/>
        </p:nvSpPr>
        <p:spPr>
          <a:xfrm rot="18751921" flipH="1">
            <a:off x="10922396" y="1072313"/>
            <a:ext cx="568448" cy="568448"/>
          </a:xfrm>
          <a:prstGeom prst="ellipse">
            <a:avLst/>
          </a:prstGeom>
          <a:noFill/>
          <a:ln w="127000">
            <a:gradFill>
              <a:gsLst>
                <a:gs pos="0">
                  <a:srgbClr val="00EDFF"/>
                </a:gs>
                <a:gs pos="74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5" name="图片 34" descr="图片包含 游戏机&#10;&#10;描述已自动生成">
            <a:extLst>
              <a:ext uri="{FF2B5EF4-FFF2-40B4-BE49-F238E27FC236}">
                <a16:creationId xmlns:a16="http://schemas.microsoft.com/office/drawing/2014/main" id="{5EA33E11-9EE5-C048-81E6-DEEC01213E61}"/>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9978953" y="6066231"/>
            <a:ext cx="1415013" cy="1415013"/>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grpSp>
        <p:nvGrpSpPr>
          <p:cNvPr id="22" name="组合 21">
            <a:extLst>
              <a:ext uri="{FF2B5EF4-FFF2-40B4-BE49-F238E27FC236}">
                <a16:creationId xmlns:a16="http://schemas.microsoft.com/office/drawing/2014/main" id="{EF9E163D-5FC8-4CA8-A5DB-FE893921E8AA}"/>
              </a:ext>
            </a:extLst>
          </p:cNvPr>
          <p:cNvGrpSpPr/>
          <p:nvPr/>
        </p:nvGrpSpPr>
        <p:grpSpPr>
          <a:xfrm flipV="1">
            <a:off x="1328494" y="2919208"/>
            <a:ext cx="612000" cy="324000"/>
            <a:chOff x="-2504262" y="2229829"/>
            <a:chExt cx="1060704" cy="1199031"/>
          </a:xfrm>
        </p:grpSpPr>
        <p:sp>
          <p:nvSpPr>
            <p:cNvPr id="23" name="三角形 1">
              <a:extLst>
                <a:ext uri="{FF2B5EF4-FFF2-40B4-BE49-F238E27FC236}">
                  <a16:creationId xmlns:a16="http://schemas.microsoft.com/office/drawing/2014/main" id="{88037712-7253-441D-9B59-486F3A94E5C9}"/>
                </a:ext>
              </a:extLst>
            </p:cNvPr>
            <p:cNvSpPr/>
            <p:nvPr/>
          </p:nvSpPr>
          <p:spPr>
            <a:xfrm>
              <a:off x="-2504262" y="2229829"/>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5" name="三角形 19">
              <a:extLst>
                <a:ext uri="{FF2B5EF4-FFF2-40B4-BE49-F238E27FC236}">
                  <a16:creationId xmlns:a16="http://schemas.microsoft.com/office/drawing/2014/main" id="{4B4529DE-B675-473D-BBD8-37B3C8FF851C}"/>
                </a:ext>
              </a:extLst>
            </p:cNvPr>
            <p:cNvSpPr/>
            <p:nvPr/>
          </p:nvSpPr>
          <p:spPr>
            <a:xfrm>
              <a:off x="-2504262" y="2514460"/>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grpSp>
        <p:nvGrpSpPr>
          <p:cNvPr id="61" name="组合 60">
            <a:extLst>
              <a:ext uri="{FF2B5EF4-FFF2-40B4-BE49-F238E27FC236}">
                <a16:creationId xmlns:a16="http://schemas.microsoft.com/office/drawing/2014/main" id="{0F67D256-E69D-4A04-A795-90C3FD6F96E8}"/>
              </a:ext>
            </a:extLst>
          </p:cNvPr>
          <p:cNvGrpSpPr/>
          <p:nvPr/>
        </p:nvGrpSpPr>
        <p:grpSpPr>
          <a:xfrm>
            <a:off x="6839669" y="17877"/>
            <a:ext cx="2403307" cy="7222787"/>
            <a:chOff x="6839669" y="17877"/>
            <a:chExt cx="2403307" cy="7222787"/>
          </a:xfrm>
        </p:grpSpPr>
        <p:pic>
          <p:nvPicPr>
            <p:cNvPr id="62" name="图片 61">
              <a:extLst>
                <a:ext uri="{FF2B5EF4-FFF2-40B4-BE49-F238E27FC236}">
                  <a16:creationId xmlns:a16="http://schemas.microsoft.com/office/drawing/2014/main" id="{782B5BA7-D9CE-4E27-8D62-C0037E74FB1F}"/>
                </a:ext>
              </a:extLst>
            </p:cNvPr>
            <p:cNvPicPr>
              <a:picLocks noChangeAspect="1"/>
            </p:cNvPicPr>
            <p:nvPr/>
          </p:nvPicPr>
          <p:blipFill>
            <a:blip r:embed="rId7"/>
            <a:stretch>
              <a:fillRect/>
            </a:stretch>
          </p:blipFill>
          <p:spPr>
            <a:xfrm>
              <a:off x="6852576" y="17877"/>
              <a:ext cx="2390400" cy="3622413"/>
            </a:xfrm>
            <a:prstGeom prst="rect">
              <a:avLst/>
            </a:prstGeom>
          </p:spPr>
        </p:pic>
        <p:pic>
          <p:nvPicPr>
            <p:cNvPr id="63" name="图片 62">
              <a:extLst>
                <a:ext uri="{FF2B5EF4-FFF2-40B4-BE49-F238E27FC236}">
                  <a16:creationId xmlns:a16="http://schemas.microsoft.com/office/drawing/2014/main" id="{0B7F0399-F6D3-4DF1-8FAA-3CD51907E548}"/>
                </a:ext>
              </a:extLst>
            </p:cNvPr>
            <p:cNvPicPr>
              <a:picLocks noChangeAspect="1"/>
            </p:cNvPicPr>
            <p:nvPr/>
          </p:nvPicPr>
          <p:blipFill>
            <a:blip r:embed="rId8"/>
            <a:stretch>
              <a:fillRect/>
            </a:stretch>
          </p:blipFill>
          <p:spPr>
            <a:xfrm>
              <a:off x="6839669" y="3896978"/>
              <a:ext cx="2390400" cy="3343686"/>
            </a:xfrm>
            <a:prstGeom prst="rect">
              <a:avLst/>
            </a:prstGeom>
          </p:spPr>
        </p:pic>
      </p:grpSp>
      <p:grpSp>
        <p:nvGrpSpPr>
          <p:cNvPr id="64" name="组合 63">
            <a:extLst>
              <a:ext uri="{FF2B5EF4-FFF2-40B4-BE49-F238E27FC236}">
                <a16:creationId xmlns:a16="http://schemas.microsoft.com/office/drawing/2014/main" id="{D5BA4A47-A2CB-43C0-B320-9063043C9728}"/>
              </a:ext>
            </a:extLst>
          </p:cNvPr>
          <p:cNvGrpSpPr/>
          <p:nvPr/>
        </p:nvGrpSpPr>
        <p:grpSpPr>
          <a:xfrm>
            <a:off x="9441648" y="406512"/>
            <a:ext cx="2226920" cy="6618842"/>
            <a:chOff x="9441648" y="406512"/>
            <a:chExt cx="2226920" cy="6618842"/>
          </a:xfrm>
        </p:grpSpPr>
        <p:pic>
          <p:nvPicPr>
            <p:cNvPr id="65" name="图片 64">
              <a:extLst>
                <a:ext uri="{FF2B5EF4-FFF2-40B4-BE49-F238E27FC236}">
                  <a16:creationId xmlns:a16="http://schemas.microsoft.com/office/drawing/2014/main" id="{C8BACCF0-4F4E-443B-A40A-29772AEDBB6A}"/>
                </a:ext>
              </a:extLst>
            </p:cNvPr>
            <p:cNvPicPr>
              <a:picLocks noChangeAspect="1"/>
            </p:cNvPicPr>
            <p:nvPr/>
          </p:nvPicPr>
          <p:blipFill>
            <a:blip r:embed="rId9"/>
            <a:stretch>
              <a:fillRect/>
            </a:stretch>
          </p:blipFill>
          <p:spPr>
            <a:xfrm>
              <a:off x="9441648" y="3585670"/>
              <a:ext cx="2225092" cy="3439684"/>
            </a:xfrm>
            <a:prstGeom prst="rect">
              <a:avLst/>
            </a:prstGeom>
          </p:spPr>
        </p:pic>
        <p:pic>
          <p:nvPicPr>
            <p:cNvPr id="66" name="图片 65">
              <a:extLst>
                <a:ext uri="{FF2B5EF4-FFF2-40B4-BE49-F238E27FC236}">
                  <a16:creationId xmlns:a16="http://schemas.microsoft.com/office/drawing/2014/main" id="{42CE0A3E-B7CE-49D2-8FCD-21633EDF3DA7}"/>
                </a:ext>
              </a:extLst>
            </p:cNvPr>
            <p:cNvPicPr>
              <a:picLocks noChangeAspect="1"/>
            </p:cNvPicPr>
            <p:nvPr/>
          </p:nvPicPr>
          <p:blipFill>
            <a:blip r:embed="rId10"/>
            <a:stretch>
              <a:fillRect/>
            </a:stretch>
          </p:blipFill>
          <p:spPr>
            <a:xfrm>
              <a:off x="9441649" y="406512"/>
              <a:ext cx="2226919" cy="3035475"/>
            </a:xfrm>
            <a:prstGeom prst="rect">
              <a:avLst/>
            </a:prstGeom>
          </p:spPr>
        </p:pic>
      </p:grpSp>
      <p:grpSp>
        <p:nvGrpSpPr>
          <p:cNvPr id="67" name="组合 66">
            <a:extLst>
              <a:ext uri="{FF2B5EF4-FFF2-40B4-BE49-F238E27FC236}">
                <a16:creationId xmlns:a16="http://schemas.microsoft.com/office/drawing/2014/main" id="{7A8EAE5F-457A-4B8F-8A04-50E5EB64C53D}"/>
              </a:ext>
            </a:extLst>
          </p:cNvPr>
          <p:cNvGrpSpPr/>
          <p:nvPr/>
        </p:nvGrpSpPr>
        <p:grpSpPr>
          <a:xfrm>
            <a:off x="4364693" y="-27888"/>
            <a:ext cx="2289210" cy="6293211"/>
            <a:chOff x="4364693" y="-27888"/>
            <a:chExt cx="2289210" cy="6293211"/>
          </a:xfrm>
        </p:grpSpPr>
        <p:pic>
          <p:nvPicPr>
            <p:cNvPr id="68" name="图片 67">
              <a:extLst>
                <a:ext uri="{FF2B5EF4-FFF2-40B4-BE49-F238E27FC236}">
                  <a16:creationId xmlns:a16="http://schemas.microsoft.com/office/drawing/2014/main" id="{5C9CDDBD-5794-4B26-ABE4-CF2102B933A7}"/>
                </a:ext>
              </a:extLst>
            </p:cNvPr>
            <p:cNvPicPr>
              <a:picLocks noChangeAspect="1"/>
            </p:cNvPicPr>
            <p:nvPr/>
          </p:nvPicPr>
          <p:blipFill>
            <a:blip r:embed="rId11"/>
            <a:stretch>
              <a:fillRect/>
            </a:stretch>
          </p:blipFill>
          <p:spPr>
            <a:xfrm>
              <a:off x="4364693" y="-27888"/>
              <a:ext cx="2289210" cy="2921305"/>
            </a:xfrm>
            <a:prstGeom prst="rect">
              <a:avLst/>
            </a:prstGeom>
          </p:spPr>
        </p:pic>
        <p:pic>
          <p:nvPicPr>
            <p:cNvPr id="69" name="图片 68">
              <a:extLst>
                <a:ext uri="{FF2B5EF4-FFF2-40B4-BE49-F238E27FC236}">
                  <a16:creationId xmlns:a16="http://schemas.microsoft.com/office/drawing/2014/main" id="{AD14C470-F98B-4C74-B0F8-3D6E09B1D597}"/>
                </a:ext>
              </a:extLst>
            </p:cNvPr>
            <p:cNvPicPr>
              <a:picLocks noChangeAspect="1"/>
            </p:cNvPicPr>
            <p:nvPr/>
          </p:nvPicPr>
          <p:blipFill>
            <a:blip r:embed="rId12"/>
            <a:stretch>
              <a:fillRect/>
            </a:stretch>
          </p:blipFill>
          <p:spPr>
            <a:xfrm>
              <a:off x="4364693" y="3062494"/>
              <a:ext cx="2263397" cy="3202829"/>
            </a:xfrm>
            <a:prstGeom prst="rect">
              <a:avLst/>
            </a:prstGeom>
          </p:spPr>
        </p:pic>
      </p:grpSp>
      <p:sp>
        <p:nvSpPr>
          <p:cNvPr id="3" name="圆角矩形 24">
            <a:extLst>
              <a:ext uri="{FF2B5EF4-FFF2-40B4-BE49-F238E27FC236}">
                <a16:creationId xmlns:a16="http://schemas.microsoft.com/office/drawing/2014/main" id="{4BED1DD1-148F-A97C-7FDE-B7B520BDC7CD}"/>
              </a:ext>
            </a:extLst>
          </p:cNvPr>
          <p:cNvSpPr/>
          <p:nvPr/>
        </p:nvSpPr>
        <p:spPr>
          <a:xfrm>
            <a:off x="644494" y="2255358"/>
            <a:ext cx="1980000" cy="540000"/>
          </a:xfrm>
          <a:prstGeom prst="roundRect">
            <a:avLst>
              <a:gd name="adj" fmla="val 50000"/>
            </a:avLst>
          </a:prstGeom>
          <a:noFill/>
          <a:ln>
            <a:solidFill>
              <a:srgbClr val="00EDFF"/>
            </a:solid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b="1" dirty="0">
                <a:solidFill>
                  <a:srgbClr val="00E4FF"/>
                </a:solidFill>
                <a:latin typeface="Microsoft YaHei" panose="020B0503020204020204" pitchFamily="34" charset="-122"/>
                <a:ea typeface="Microsoft YaHei" panose="020B0503020204020204" pitchFamily="34" charset="-122"/>
              </a:rPr>
              <a:t>朋克</a:t>
            </a:r>
          </a:p>
        </p:txBody>
      </p:sp>
      <p:sp>
        <p:nvSpPr>
          <p:cNvPr id="9" name="文本框 8">
            <a:extLst>
              <a:ext uri="{FF2B5EF4-FFF2-40B4-BE49-F238E27FC236}">
                <a16:creationId xmlns:a16="http://schemas.microsoft.com/office/drawing/2014/main" id="{839DB4C2-1FBB-7CF5-2716-435C79DE686B}"/>
              </a:ext>
            </a:extLst>
          </p:cNvPr>
          <p:cNvSpPr txBox="1"/>
          <p:nvPr/>
        </p:nvSpPr>
        <p:spPr>
          <a:xfrm>
            <a:off x="644495" y="3296360"/>
            <a:ext cx="3644701" cy="1465401"/>
          </a:xfrm>
          <a:prstGeom prst="rect">
            <a:avLst/>
          </a:prstGeom>
          <a:noFill/>
        </p:spPr>
        <p:txBody>
          <a:bodyPr wrap="square" rtlCol="0">
            <a:spAutoFit/>
          </a:bodyPr>
          <a:lstStyle>
            <a:defPPr>
              <a:defRPr lang="zh-CN"/>
            </a:defPPr>
            <a:lvl1pPr>
              <a:lnSpc>
                <a:spcPct val="130000"/>
              </a:lnSpc>
              <a:defRPr sz="1400">
                <a:solidFill>
                  <a:schemeClr val="bg1"/>
                </a:solidFill>
                <a:latin typeface="Microsoft YaHei" panose="020B0503020204020204" pitchFamily="34" charset="-122"/>
                <a:ea typeface="Microsoft YaHei" panose="020B0503020204020204" pitchFamily="34" charset="-122"/>
              </a:defRPr>
            </a:lvl1pPr>
          </a:lstStyle>
          <a:p>
            <a:r>
              <a:rPr lang="zh-CN" altLang="en-US" dirty="0"/>
              <a:t>废土朋克</a:t>
            </a:r>
          </a:p>
          <a:p>
            <a:r>
              <a:rPr lang="zh-CN" altLang="en-US" dirty="0"/>
              <a:t>蒸汽朋克描述的是历史</a:t>
            </a:r>
          </a:p>
          <a:p>
            <a:r>
              <a:rPr lang="zh-CN" altLang="en-US" dirty="0"/>
              <a:t>人类的遗憾与过度机械化来的奇思妙想。</a:t>
            </a:r>
          </a:p>
          <a:p>
            <a:r>
              <a:rPr lang="zh-CN" altLang="en-US" dirty="0"/>
              <a:t>赛博朋克描述的是未来</a:t>
            </a:r>
          </a:p>
          <a:p>
            <a:r>
              <a:rPr lang="zh-CN" altLang="en-US" dirty="0"/>
              <a:t>高科技，低生活，黑暗与希望并存。</a:t>
            </a:r>
          </a:p>
        </p:txBody>
      </p:sp>
    </p:spTree>
    <p:extLst>
      <p:ext uri="{BB962C8B-B14F-4D97-AF65-F5344CB8AC3E}">
        <p14:creationId xmlns:p14="http://schemas.microsoft.com/office/powerpoint/2010/main" val="94012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par>
                                <p:cTn id="8" presetID="8" presetClass="emph" presetSubtype="0" repeatCount="indefinite" fill="hold" nodeType="withEffect">
                                  <p:stCondLst>
                                    <p:cond delay="0"/>
                                  </p:stCondLst>
                                  <p:childTnLst>
                                    <p:animRot by="21600000">
                                      <p:cBhvr>
                                        <p:cTn id="9" dur="10000" fill="hold"/>
                                        <p:tgtEl>
                                          <p:spTgt spid="24"/>
                                        </p:tgtEl>
                                        <p:attrNameLst>
                                          <p:attrName>r</p:attrName>
                                        </p:attrNameLst>
                                      </p:cBhvr>
                                    </p:animRot>
                                  </p:childTnLst>
                                </p:cTn>
                              </p:par>
                              <p:par>
                                <p:cTn id="10" presetID="22" presetClass="entr" presetSubtype="8"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par>
                                <p:cTn id="13" presetID="8" presetClass="emph" presetSubtype="0" repeatCount="indefinite" fill="hold" grpId="1" nodeType="withEffect">
                                  <p:stCondLst>
                                    <p:cond delay="0"/>
                                  </p:stCondLst>
                                  <p:childTnLst>
                                    <p:animRot by="21600000">
                                      <p:cBhvr>
                                        <p:cTn id="14" dur="10000" fill="hold"/>
                                        <p:tgtEl>
                                          <p:spTgt spid="34"/>
                                        </p:tgtEl>
                                        <p:attrNameLst>
                                          <p:attrName>r</p:attrName>
                                        </p:attrNameLst>
                                      </p:cBhvr>
                                    </p:animRot>
                                  </p:childTnLst>
                                </p:cTn>
                              </p:par>
                              <p:par>
                                <p:cTn id="15" presetID="22" presetClass="entr" presetSubtype="8"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par>
                                <p:cTn id="18" presetID="8" presetClass="emph" presetSubtype="0" repeatCount="indefinite" fill="hold" nodeType="withEffect">
                                  <p:stCondLst>
                                    <p:cond delay="0"/>
                                  </p:stCondLst>
                                  <p:childTnLst>
                                    <p:animRot by="21600000">
                                      <p:cBhvr>
                                        <p:cTn id="19" dur="10000" fill="hold"/>
                                        <p:tgtEl>
                                          <p:spTgt spid="35"/>
                                        </p:tgtEl>
                                        <p:attrNameLst>
                                          <p:attrName>r</p:attrName>
                                        </p:attrNameLst>
                                      </p:cBhvr>
                                    </p:animRo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750" fill="hold"/>
                                        <p:tgtEl>
                                          <p:spTgt spid="31"/>
                                        </p:tgtEl>
                                        <p:attrNameLst>
                                          <p:attrName>ppt_w</p:attrName>
                                        </p:attrNameLst>
                                      </p:cBhvr>
                                      <p:tavLst>
                                        <p:tav tm="0">
                                          <p:val>
                                            <p:fltVal val="0"/>
                                          </p:val>
                                        </p:tav>
                                        <p:tav tm="100000">
                                          <p:val>
                                            <p:strVal val="#ppt_w"/>
                                          </p:val>
                                        </p:tav>
                                      </p:tavLst>
                                    </p:anim>
                                    <p:anim calcmode="lin" valueType="num">
                                      <p:cBhvr>
                                        <p:cTn id="23" dur="750" fill="hold"/>
                                        <p:tgtEl>
                                          <p:spTgt spid="31"/>
                                        </p:tgtEl>
                                        <p:attrNameLst>
                                          <p:attrName>ppt_h</p:attrName>
                                        </p:attrNameLst>
                                      </p:cBhvr>
                                      <p:tavLst>
                                        <p:tav tm="0">
                                          <p:val>
                                            <p:fltVal val="0"/>
                                          </p:val>
                                        </p:tav>
                                        <p:tav tm="100000">
                                          <p:val>
                                            <p:strVal val="#ppt_h"/>
                                          </p:val>
                                        </p:tav>
                                      </p:tavLst>
                                    </p:anim>
                                    <p:animEffect transition="in" filter="fade">
                                      <p:cBhvr>
                                        <p:cTn id="24" dur="750"/>
                                        <p:tgtEl>
                                          <p:spTgt spid="31"/>
                                        </p:tgtEl>
                                      </p:cBhvr>
                                    </p:animEffect>
                                  </p:childTnLst>
                                </p:cTn>
                              </p:par>
                              <p:par>
                                <p:cTn id="25" presetID="8" presetClass="emph" presetSubtype="0" repeatCount="indefinite" fill="hold" nodeType="withEffect">
                                  <p:stCondLst>
                                    <p:cond delay="0"/>
                                  </p:stCondLst>
                                  <p:childTnLst>
                                    <p:animRot by="21600000">
                                      <p:cBhvr>
                                        <p:cTn id="26" dur="10000" fill="hold"/>
                                        <p:tgtEl>
                                          <p:spTgt spid="31"/>
                                        </p:tgtEl>
                                        <p:attrNameLst>
                                          <p:attrName>r</p:attrName>
                                        </p:attrNameLst>
                                      </p:cBhvr>
                                    </p:animRot>
                                  </p:childTnLst>
                                </p:cTn>
                              </p:par>
                              <p:par>
                                <p:cTn id="27" presetID="17" presetClass="entr" presetSubtype="10" fill="hold" grpId="0" nodeType="withEffect">
                                  <p:stCondLst>
                                    <p:cond delay="0"/>
                                  </p:stCondLst>
                                  <p:iterate type="lt">
                                    <p:tmPct val="3000"/>
                                  </p:iterate>
                                  <p:childTnLst>
                                    <p:set>
                                      <p:cBhvr>
                                        <p:cTn id="28" dur="1" fill="hold">
                                          <p:stCondLst>
                                            <p:cond delay="0"/>
                                          </p:stCondLst>
                                        </p:cTn>
                                        <p:tgtEl>
                                          <p:spTgt spid="10"/>
                                        </p:tgtEl>
                                        <p:attrNameLst>
                                          <p:attrName>style.visibility</p:attrName>
                                        </p:attrNameLst>
                                      </p:cBhvr>
                                      <p:to>
                                        <p:strVal val="visible"/>
                                      </p:to>
                                    </p:set>
                                    <p:anim to="" calcmode="lin" valueType="num">
                                      <p:cBhvr>
                                        <p:cTn id="29" dur="800" fill="hold">
                                          <p:stCondLst>
                                            <p:cond delay="0"/>
                                          </p:stCondLst>
                                        </p:cTn>
                                        <p:tgtEl>
                                          <p:spTgt spid="10"/>
                                        </p:tgtEl>
                                        <p:attrNameLst>
                                          <p:attrName>ppt_w</p:attrName>
                                        </p:attrNameLst>
                                      </p:cBhvr>
                                      <p:tavLst>
                                        <p:tav tm="0" fmla="#ppt_w-(#ppt_w-0)*(1-$)^6">
                                          <p:val>
                                            <p:strVal val="0"/>
                                          </p:val>
                                        </p:tav>
                                        <p:tav tm="100000">
                                          <p:val>
                                            <p:strVal val="1"/>
                                          </p:val>
                                        </p:tav>
                                      </p:tavLst>
                                    </p:anim>
                                  </p:childTnLst>
                                </p:cTn>
                              </p:par>
                              <p:par>
                                <p:cTn id="30" presetID="17" presetClass="entr" presetSubtype="8"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ppt_w/2"/>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strVal val="#ppt_h"/>
                                          </p:val>
                                        </p:tav>
                                        <p:tav tm="100000">
                                          <p:val>
                                            <p:strVal val="#ppt_h"/>
                                          </p:val>
                                        </p:tav>
                                      </p:tavLst>
                                    </p:anim>
                                  </p:childTnLst>
                                </p:cTn>
                              </p:par>
                              <p:par>
                                <p:cTn id="36" presetID="17" presetClass="entr" presetSubtype="8"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ppt_x</p:attrName>
                                        </p:attrNameLst>
                                      </p:cBhvr>
                                      <p:tavLst>
                                        <p:tav tm="0">
                                          <p:val>
                                            <p:strVal val="#ppt_x-#ppt_w/2"/>
                                          </p:val>
                                        </p:tav>
                                        <p:tav tm="100000">
                                          <p:val>
                                            <p:strVal val="#ppt_x"/>
                                          </p:val>
                                        </p:tav>
                                      </p:tavLst>
                                    </p:anim>
                                    <p:anim calcmode="lin" valueType="num">
                                      <p:cBhvr>
                                        <p:cTn id="39" dur="500" fill="hold"/>
                                        <p:tgtEl>
                                          <p:spTgt spid="11"/>
                                        </p:tgtEl>
                                        <p:attrNameLst>
                                          <p:attrName>ppt_y</p:attrName>
                                        </p:attrNameLst>
                                      </p:cBhvr>
                                      <p:tavLst>
                                        <p:tav tm="0">
                                          <p:val>
                                            <p:strVal val="#ppt_y"/>
                                          </p:val>
                                        </p:tav>
                                        <p:tav tm="100000">
                                          <p:val>
                                            <p:strVal val="#ppt_y"/>
                                          </p:val>
                                        </p:tav>
                                      </p:tavLst>
                                    </p:anim>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strVal val="#ppt_h"/>
                                          </p:val>
                                        </p:tav>
                                        <p:tav tm="100000">
                                          <p:val>
                                            <p:strVal val="#ppt_h"/>
                                          </p:val>
                                        </p:tav>
                                      </p:tavLst>
                                    </p:anim>
                                  </p:childTnLst>
                                </p:cTn>
                              </p:par>
                              <p:par>
                                <p:cTn id="42" presetID="2" presetClass="entr" presetSubtype="1" decel="100000" fill="hold" nodeType="withEffect">
                                  <p:stCondLst>
                                    <p:cond delay="2000"/>
                                  </p:stCondLst>
                                  <p:childTnLst>
                                    <p:set>
                                      <p:cBhvr>
                                        <p:cTn id="43" dur="1" fill="hold">
                                          <p:stCondLst>
                                            <p:cond delay="0"/>
                                          </p:stCondLst>
                                        </p:cTn>
                                        <p:tgtEl>
                                          <p:spTgt spid="67"/>
                                        </p:tgtEl>
                                        <p:attrNameLst>
                                          <p:attrName>style.visibility</p:attrName>
                                        </p:attrNameLst>
                                      </p:cBhvr>
                                      <p:to>
                                        <p:strVal val="visible"/>
                                      </p:to>
                                    </p:set>
                                    <p:anim calcmode="lin" valueType="num">
                                      <p:cBhvr additive="base">
                                        <p:cTn id="44" dur="1000" fill="hold"/>
                                        <p:tgtEl>
                                          <p:spTgt spid="67"/>
                                        </p:tgtEl>
                                        <p:attrNameLst>
                                          <p:attrName>ppt_x</p:attrName>
                                        </p:attrNameLst>
                                      </p:cBhvr>
                                      <p:tavLst>
                                        <p:tav tm="0">
                                          <p:val>
                                            <p:strVal val="#ppt_x"/>
                                          </p:val>
                                        </p:tav>
                                        <p:tav tm="100000">
                                          <p:val>
                                            <p:strVal val="#ppt_x"/>
                                          </p:val>
                                        </p:tav>
                                      </p:tavLst>
                                    </p:anim>
                                    <p:anim calcmode="lin" valueType="num">
                                      <p:cBhvr additive="base">
                                        <p:cTn id="45" dur="1000" fill="hold"/>
                                        <p:tgtEl>
                                          <p:spTgt spid="67"/>
                                        </p:tgtEl>
                                        <p:attrNameLst>
                                          <p:attrName>ppt_y</p:attrName>
                                        </p:attrNameLst>
                                      </p:cBhvr>
                                      <p:tavLst>
                                        <p:tav tm="0">
                                          <p:val>
                                            <p:strVal val="0-#ppt_h/2"/>
                                          </p:val>
                                        </p:tav>
                                        <p:tav tm="100000">
                                          <p:val>
                                            <p:strVal val="#ppt_y"/>
                                          </p:val>
                                        </p:tav>
                                      </p:tavLst>
                                    </p:anim>
                                  </p:childTnLst>
                                </p:cTn>
                              </p:par>
                              <p:par>
                                <p:cTn id="46" presetID="2" presetClass="entr" presetSubtype="4" decel="100000" fill="hold" nodeType="withEffect">
                                  <p:stCondLst>
                                    <p:cond delay="2000"/>
                                  </p:stCondLst>
                                  <p:childTnLst>
                                    <p:set>
                                      <p:cBhvr>
                                        <p:cTn id="47" dur="1" fill="hold">
                                          <p:stCondLst>
                                            <p:cond delay="0"/>
                                          </p:stCondLst>
                                        </p:cTn>
                                        <p:tgtEl>
                                          <p:spTgt spid="61"/>
                                        </p:tgtEl>
                                        <p:attrNameLst>
                                          <p:attrName>style.visibility</p:attrName>
                                        </p:attrNameLst>
                                      </p:cBhvr>
                                      <p:to>
                                        <p:strVal val="visible"/>
                                      </p:to>
                                    </p:set>
                                    <p:anim calcmode="lin" valueType="num">
                                      <p:cBhvr additive="base">
                                        <p:cTn id="48" dur="1000" fill="hold"/>
                                        <p:tgtEl>
                                          <p:spTgt spid="61"/>
                                        </p:tgtEl>
                                        <p:attrNameLst>
                                          <p:attrName>ppt_x</p:attrName>
                                        </p:attrNameLst>
                                      </p:cBhvr>
                                      <p:tavLst>
                                        <p:tav tm="0">
                                          <p:val>
                                            <p:strVal val="#ppt_x"/>
                                          </p:val>
                                        </p:tav>
                                        <p:tav tm="100000">
                                          <p:val>
                                            <p:strVal val="#ppt_x"/>
                                          </p:val>
                                        </p:tav>
                                      </p:tavLst>
                                    </p:anim>
                                    <p:anim calcmode="lin" valueType="num">
                                      <p:cBhvr additive="base">
                                        <p:cTn id="49" dur="1000" fill="hold"/>
                                        <p:tgtEl>
                                          <p:spTgt spid="61"/>
                                        </p:tgtEl>
                                        <p:attrNameLst>
                                          <p:attrName>ppt_y</p:attrName>
                                        </p:attrNameLst>
                                      </p:cBhvr>
                                      <p:tavLst>
                                        <p:tav tm="0">
                                          <p:val>
                                            <p:strVal val="1+#ppt_h/2"/>
                                          </p:val>
                                        </p:tav>
                                        <p:tav tm="100000">
                                          <p:val>
                                            <p:strVal val="#ppt_y"/>
                                          </p:val>
                                        </p:tav>
                                      </p:tavLst>
                                    </p:anim>
                                  </p:childTnLst>
                                </p:cTn>
                              </p:par>
                              <p:par>
                                <p:cTn id="50" presetID="2" presetClass="entr" presetSubtype="1" decel="100000" fill="hold" nodeType="withEffect">
                                  <p:stCondLst>
                                    <p:cond delay="2000"/>
                                  </p:stCondLst>
                                  <p:childTnLst>
                                    <p:set>
                                      <p:cBhvr>
                                        <p:cTn id="51" dur="1" fill="hold">
                                          <p:stCondLst>
                                            <p:cond delay="0"/>
                                          </p:stCondLst>
                                        </p:cTn>
                                        <p:tgtEl>
                                          <p:spTgt spid="64"/>
                                        </p:tgtEl>
                                        <p:attrNameLst>
                                          <p:attrName>style.visibility</p:attrName>
                                        </p:attrNameLst>
                                      </p:cBhvr>
                                      <p:to>
                                        <p:strVal val="visible"/>
                                      </p:to>
                                    </p:set>
                                    <p:anim calcmode="lin" valueType="num">
                                      <p:cBhvr additive="base">
                                        <p:cTn id="52" dur="1000" fill="hold"/>
                                        <p:tgtEl>
                                          <p:spTgt spid="64"/>
                                        </p:tgtEl>
                                        <p:attrNameLst>
                                          <p:attrName>ppt_x</p:attrName>
                                        </p:attrNameLst>
                                      </p:cBhvr>
                                      <p:tavLst>
                                        <p:tav tm="0">
                                          <p:val>
                                            <p:strVal val="#ppt_x"/>
                                          </p:val>
                                        </p:tav>
                                        <p:tav tm="100000">
                                          <p:val>
                                            <p:strVal val="#ppt_x"/>
                                          </p:val>
                                        </p:tav>
                                      </p:tavLst>
                                    </p:anim>
                                    <p:anim calcmode="lin" valueType="num">
                                      <p:cBhvr additive="base">
                                        <p:cTn id="53" dur="1000" fill="hold"/>
                                        <p:tgtEl>
                                          <p:spTgt spid="64"/>
                                        </p:tgtEl>
                                        <p:attrNameLst>
                                          <p:attrName>ppt_y</p:attrName>
                                        </p:attrNameLst>
                                      </p:cBhvr>
                                      <p:tavLst>
                                        <p:tav tm="0">
                                          <p:val>
                                            <p:strVal val="0-#ppt_h/2"/>
                                          </p:val>
                                        </p:tav>
                                        <p:tav tm="100000">
                                          <p:val>
                                            <p:strVal val="#ppt_y"/>
                                          </p:val>
                                        </p:tav>
                                      </p:tavLst>
                                    </p:anim>
                                  </p:childTnLst>
                                </p:cTn>
                              </p:par>
                              <p:par>
                                <p:cTn id="54" presetID="42" presetClass="entr" presetSubtype="0" fill="hold" grpId="0" nodeType="withEffect">
                                  <p:stCondLst>
                                    <p:cond delay="175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1000"/>
                                        <p:tgtEl>
                                          <p:spTgt spid="3"/>
                                        </p:tgtEl>
                                      </p:cBhvr>
                                    </p:animEffect>
                                    <p:anim calcmode="lin" valueType="num">
                                      <p:cBhvr>
                                        <p:cTn id="57" dur="1000" fill="hold"/>
                                        <p:tgtEl>
                                          <p:spTgt spid="3"/>
                                        </p:tgtEl>
                                        <p:attrNameLst>
                                          <p:attrName>ppt_x</p:attrName>
                                        </p:attrNameLst>
                                      </p:cBhvr>
                                      <p:tavLst>
                                        <p:tav tm="0">
                                          <p:val>
                                            <p:strVal val="#ppt_x"/>
                                          </p:val>
                                        </p:tav>
                                        <p:tav tm="100000">
                                          <p:val>
                                            <p:strVal val="#ppt_x"/>
                                          </p:val>
                                        </p:tav>
                                      </p:tavLst>
                                    </p:anim>
                                    <p:anim calcmode="lin" valueType="num">
                                      <p:cBhvr>
                                        <p:cTn id="58" dur="1000" fill="hold"/>
                                        <p:tgtEl>
                                          <p:spTgt spid="3"/>
                                        </p:tgtEl>
                                        <p:attrNameLst>
                                          <p:attrName>ppt_y</p:attrName>
                                        </p:attrNameLst>
                                      </p:cBhvr>
                                      <p:tavLst>
                                        <p:tav tm="0">
                                          <p:val>
                                            <p:strVal val="#ppt_y+.1"/>
                                          </p:val>
                                        </p:tav>
                                        <p:tav tm="100000">
                                          <p:val>
                                            <p:strVal val="#ppt_y"/>
                                          </p:val>
                                        </p:tav>
                                      </p:tavLst>
                                    </p:anim>
                                  </p:childTnLst>
                                </p:cTn>
                              </p:par>
                              <p:par>
                                <p:cTn id="59" presetID="22" presetClass="entr" presetSubtype="1" fill="hold" nodeType="withEffect">
                                  <p:stCondLst>
                                    <p:cond delay="2750"/>
                                  </p:stCondLst>
                                  <p:childTnLst>
                                    <p:set>
                                      <p:cBhvr>
                                        <p:cTn id="60" dur="1" fill="hold">
                                          <p:stCondLst>
                                            <p:cond delay="0"/>
                                          </p:stCondLst>
                                        </p:cTn>
                                        <p:tgtEl>
                                          <p:spTgt spid="22"/>
                                        </p:tgtEl>
                                        <p:attrNameLst>
                                          <p:attrName>style.visibility</p:attrName>
                                        </p:attrNameLst>
                                      </p:cBhvr>
                                      <p:to>
                                        <p:strVal val="visible"/>
                                      </p:to>
                                    </p:set>
                                    <p:animEffect transition="in" filter="wipe(up)">
                                      <p:cBhvr>
                                        <p:cTn id="61" dur="500"/>
                                        <p:tgtEl>
                                          <p:spTgt spid="22"/>
                                        </p:tgtEl>
                                      </p:cBhvr>
                                    </p:animEffect>
                                  </p:childTnLst>
                                </p:cTn>
                              </p:par>
                              <p:par>
                                <p:cTn id="62" presetID="64" presetClass="path" presetSubtype="0" accel="50000" decel="50000" fill="hold" grpId="1" nodeType="withEffect">
                                  <p:stCondLst>
                                    <p:cond delay="0"/>
                                  </p:stCondLst>
                                  <p:childTnLst>
                                    <p:animMotion origin="layout" path="M -4.375E-6 2.96296E-6 L -4.375E-6 -0.04213 " pathEditMode="relative" rAng="0" ptsTypes="AA">
                                      <p:cBhvr>
                                        <p:cTn id="63" dur="1000" fill="hold"/>
                                        <p:tgtEl>
                                          <p:spTgt spid="3"/>
                                        </p:tgtEl>
                                        <p:attrNameLst>
                                          <p:attrName>ppt_x</p:attrName>
                                          <p:attrName>ppt_y</p:attrName>
                                        </p:attrNameLst>
                                      </p:cBhvr>
                                      <p:rCtr x="0" y="-2106"/>
                                    </p:animMotion>
                                  </p:childTnLst>
                                </p:cTn>
                              </p:par>
                              <p:par>
                                <p:cTn id="64" presetID="42" presetClass="entr" presetSubtype="0" fill="hold" grpId="0" nodeType="withEffect">
                                  <p:stCondLst>
                                    <p:cond delay="200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1000"/>
                                        <p:tgtEl>
                                          <p:spTgt spid="9"/>
                                        </p:tgtEl>
                                      </p:cBhvr>
                                    </p:animEffect>
                                    <p:anim calcmode="lin" valueType="num">
                                      <p:cBhvr>
                                        <p:cTn id="67" dur="1000" fill="hold"/>
                                        <p:tgtEl>
                                          <p:spTgt spid="9"/>
                                        </p:tgtEl>
                                        <p:attrNameLst>
                                          <p:attrName>ppt_x</p:attrName>
                                        </p:attrNameLst>
                                      </p:cBhvr>
                                      <p:tavLst>
                                        <p:tav tm="0">
                                          <p:val>
                                            <p:strVal val="#ppt_x"/>
                                          </p:val>
                                        </p:tav>
                                        <p:tav tm="100000">
                                          <p:val>
                                            <p:strVal val="#ppt_x"/>
                                          </p:val>
                                        </p:tav>
                                      </p:tavLst>
                                    </p:anim>
                                    <p:anim calcmode="lin" valueType="num">
                                      <p:cBhvr>
                                        <p:cTn id="6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4" grpId="0" animBg="1"/>
      <p:bldP spid="34" grpId="1" animBg="1"/>
      <p:bldP spid="3" grpId="0" animBg="1"/>
      <p:bldP spid="3" grpId="1"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D1A4B8A1-124F-B842-A252-CDAE699B8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920"/>
          <a:stretch/>
        </p:blipFill>
        <p:spPr bwMode="auto">
          <a:xfrm>
            <a:off x="-1576255" y="-4250227"/>
            <a:ext cx="15344509" cy="1363552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FA9F18EF-8C18-7C44-8629-239091EFB377}"/>
              </a:ext>
            </a:extLst>
          </p:cNvPr>
          <p:cNvSpPr/>
          <p:nvPr/>
        </p:nvSpPr>
        <p:spPr>
          <a:xfrm>
            <a:off x="0" y="0"/>
            <a:ext cx="12192000" cy="6858000"/>
          </a:xfrm>
          <a:prstGeom prst="rect">
            <a:avLst/>
          </a:prstGeom>
          <a:solidFill>
            <a:srgbClr val="252C2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4" name="图片 23">
            <a:extLst>
              <a:ext uri="{FF2B5EF4-FFF2-40B4-BE49-F238E27FC236}">
                <a16:creationId xmlns:a16="http://schemas.microsoft.com/office/drawing/2014/main" id="{DC9B129C-CDE2-554A-B3C9-B2C972F78C58}"/>
              </a:ext>
            </a:extLst>
          </p:cNvPr>
          <p:cNvPicPr>
            <a:picLocks noChangeAspect="1"/>
          </p:cNvPicPr>
          <p:nvPr/>
        </p:nvPicPr>
        <p:blipFill>
          <a:blip r:embed="rId3">
            <a:alphaModFix amt="40000"/>
            <a:grayscl/>
          </a:blip>
          <a:srcRect l="28478" t="24038" r="21122" b="7641"/>
          <a:stretch>
            <a:fillRect/>
          </a:stretch>
        </p:blipFill>
        <p:spPr>
          <a:xfrm rot="19130795">
            <a:off x="3935290" y="-1703507"/>
            <a:ext cx="6849121" cy="6849119"/>
          </a:xfrm>
          <a:custGeom>
            <a:avLst/>
            <a:gdLst>
              <a:gd name="connsiteX0" fmla="*/ 2396835 w 4793675"/>
              <a:gd name="connsiteY0" fmla="*/ 811256 h 4793674"/>
              <a:gd name="connsiteX1" fmla="*/ 811256 w 4793675"/>
              <a:gd name="connsiteY1" fmla="*/ 2396838 h 4793674"/>
              <a:gd name="connsiteX2" fmla="*/ 2396835 w 4793675"/>
              <a:gd name="connsiteY2" fmla="*/ 3982418 h 4793674"/>
              <a:gd name="connsiteX3" fmla="*/ 3982417 w 4793675"/>
              <a:gd name="connsiteY3" fmla="*/ 2396838 h 4793674"/>
              <a:gd name="connsiteX4" fmla="*/ 2396835 w 4793675"/>
              <a:gd name="connsiteY4" fmla="*/ 811256 h 4793674"/>
              <a:gd name="connsiteX5" fmla="*/ 2396837 w 4793675"/>
              <a:gd name="connsiteY5" fmla="*/ 0 h 4793674"/>
              <a:gd name="connsiteX6" fmla="*/ 4793675 w 4793675"/>
              <a:gd name="connsiteY6" fmla="*/ 2396838 h 4793674"/>
              <a:gd name="connsiteX7" fmla="*/ 2396837 w 4793675"/>
              <a:gd name="connsiteY7" fmla="*/ 4793674 h 4793674"/>
              <a:gd name="connsiteX8" fmla="*/ 0 w 4793675"/>
              <a:gd name="connsiteY8" fmla="*/ 2396838 h 4793674"/>
              <a:gd name="connsiteX9" fmla="*/ 2396837 w 4793675"/>
              <a:gd name="connsiteY9" fmla="*/ 0 h 479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3675" h="4793674">
                <a:moveTo>
                  <a:pt x="2396835" y="811256"/>
                </a:moveTo>
                <a:cubicBezTo>
                  <a:pt x="1521145" y="811256"/>
                  <a:pt x="811256" y="1521144"/>
                  <a:pt x="811256" y="2396838"/>
                </a:cubicBezTo>
                <a:cubicBezTo>
                  <a:pt x="811256" y="3272528"/>
                  <a:pt x="1521145" y="3982418"/>
                  <a:pt x="2396835" y="3982418"/>
                </a:cubicBezTo>
                <a:cubicBezTo>
                  <a:pt x="3272527" y="3982418"/>
                  <a:pt x="3982417" y="3272528"/>
                  <a:pt x="3982417" y="2396838"/>
                </a:cubicBezTo>
                <a:cubicBezTo>
                  <a:pt x="3982417" y="1521144"/>
                  <a:pt x="3272527" y="811256"/>
                  <a:pt x="2396835" y="811256"/>
                </a:cubicBezTo>
                <a:close/>
                <a:moveTo>
                  <a:pt x="2396837" y="0"/>
                </a:moveTo>
                <a:cubicBezTo>
                  <a:pt x="3720573" y="0"/>
                  <a:pt x="4793675" y="1073102"/>
                  <a:pt x="4793675" y="2396838"/>
                </a:cubicBezTo>
                <a:cubicBezTo>
                  <a:pt x="4793675" y="3720572"/>
                  <a:pt x="3720573" y="4793674"/>
                  <a:pt x="2396837" y="4793674"/>
                </a:cubicBezTo>
                <a:cubicBezTo>
                  <a:pt x="1073101" y="4793674"/>
                  <a:pt x="0" y="3720572"/>
                  <a:pt x="0" y="2396838"/>
                </a:cubicBezTo>
                <a:cubicBezTo>
                  <a:pt x="0" y="1073102"/>
                  <a:pt x="1073101" y="0"/>
                  <a:pt x="2396837" y="0"/>
                </a:cubicBezTo>
                <a:close/>
              </a:path>
            </a:pathLst>
          </a:custGeom>
        </p:spPr>
      </p:pic>
      <p:sp>
        <p:nvSpPr>
          <p:cNvPr id="10" name="文本框 9">
            <a:extLst>
              <a:ext uri="{FF2B5EF4-FFF2-40B4-BE49-F238E27FC236}">
                <a16:creationId xmlns:a16="http://schemas.microsoft.com/office/drawing/2014/main" id="{97A56AEB-B5A2-DF49-974A-D411547E129D}"/>
              </a:ext>
            </a:extLst>
          </p:cNvPr>
          <p:cNvSpPr txBox="1"/>
          <p:nvPr/>
        </p:nvSpPr>
        <p:spPr>
          <a:xfrm>
            <a:off x="644496" y="744111"/>
            <a:ext cx="3767320" cy="523220"/>
          </a:xfrm>
          <a:prstGeom prst="rect">
            <a:avLst/>
          </a:prstGeom>
          <a:noFill/>
        </p:spPr>
        <p:txBody>
          <a:bodyPr wrap="square" rtlCol="0">
            <a:spAutoFit/>
          </a:bodyPr>
          <a:lstStyle>
            <a:defPPr>
              <a:defRPr lang="zh-CN"/>
            </a:defPPr>
            <a:lvl1pPr>
              <a:defRPr kumimoji="1" sz="2800" b="1" spc="300">
                <a:solidFill>
                  <a:schemeClr val="bg1"/>
                </a:solidFill>
                <a:latin typeface="Microsoft YaHei" panose="020B0503020204020204" pitchFamily="34" charset="-122"/>
                <a:ea typeface="Microsoft YaHei" panose="020B0503020204020204" pitchFamily="34" charset="-122"/>
              </a:defRPr>
            </a:lvl1pPr>
          </a:lstStyle>
          <a:p>
            <a:r>
              <a:rPr lang="zh-CN" altLang="en-US" dirty="0"/>
              <a:t>蒸汽波</a:t>
            </a:r>
          </a:p>
        </p:txBody>
      </p:sp>
      <p:cxnSp>
        <p:nvCxnSpPr>
          <p:cNvPr id="11" name="直线连接符 10">
            <a:extLst>
              <a:ext uri="{FF2B5EF4-FFF2-40B4-BE49-F238E27FC236}">
                <a16:creationId xmlns:a16="http://schemas.microsoft.com/office/drawing/2014/main" id="{EB7D9897-B5C8-1041-9CE2-A7D66DDAF470}"/>
              </a:ext>
            </a:extLst>
          </p:cNvPr>
          <p:cNvCxnSpPr>
            <a:cxnSpLocks/>
          </p:cNvCxnSpPr>
          <p:nvPr/>
        </p:nvCxnSpPr>
        <p:spPr>
          <a:xfrm flipH="1">
            <a:off x="715936" y="1356537"/>
            <a:ext cx="3119548"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5E7B0E64-174C-E940-8FDD-2C25F58E3004}"/>
              </a:ext>
            </a:extLst>
          </p:cNvPr>
          <p:cNvCxnSpPr>
            <a:cxnSpLocks/>
          </p:cNvCxnSpPr>
          <p:nvPr/>
        </p:nvCxnSpPr>
        <p:spPr>
          <a:xfrm flipH="1">
            <a:off x="715936" y="1356537"/>
            <a:ext cx="1188000" cy="0"/>
          </a:xfrm>
          <a:prstGeom prst="line">
            <a:avLst/>
          </a:prstGeom>
          <a:ln w="38100">
            <a:solidFill>
              <a:srgbClr val="00EDFF"/>
            </a:solidFill>
          </a:ln>
        </p:spPr>
        <p:style>
          <a:lnRef idx="1">
            <a:schemeClr val="accent1"/>
          </a:lnRef>
          <a:fillRef idx="0">
            <a:schemeClr val="accent1"/>
          </a:fillRef>
          <a:effectRef idx="0">
            <a:schemeClr val="accent1"/>
          </a:effectRef>
          <a:fontRef idx="minor">
            <a:schemeClr val="tx1"/>
          </a:fontRef>
        </p:style>
      </p:cxnSp>
      <p:pic>
        <p:nvPicPr>
          <p:cNvPr id="31" name="图片 30" descr="雪山上有许多云&#10;&#10;描述已自动生成">
            <a:extLst>
              <a:ext uri="{FF2B5EF4-FFF2-40B4-BE49-F238E27FC236}">
                <a16:creationId xmlns:a16="http://schemas.microsoft.com/office/drawing/2014/main" id="{8AB765E3-AE50-1649-B5C1-0ECBA4E5C3E4}"/>
              </a:ext>
            </a:extLst>
          </p:cNvPr>
          <p:cNvPicPr>
            <a:picLocks noChangeAspect="1"/>
          </p:cNvPicPr>
          <p:nvPr/>
        </p:nvPicPr>
        <p:blipFill>
          <a:blip r:embed="rId4">
            <a:alphaModFix amt="80000"/>
            <a:extLst>
              <a:ext uri="{28A0092B-C50C-407E-A947-70E740481C1C}">
                <a14:useLocalDpi xmlns:a14="http://schemas.microsoft.com/office/drawing/2010/main" val="0"/>
              </a:ext>
            </a:extLst>
          </a:blip>
          <a:srcRect l="28707" t="26887" r="9683" b="1116"/>
          <a:stretch>
            <a:fillRect/>
          </a:stretch>
        </p:blipFill>
        <p:spPr>
          <a:xfrm rot="4848010">
            <a:off x="3460883" y="3931415"/>
            <a:ext cx="997390" cy="859820"/>
          </a:xfrm>
          <a:custGeom>
            <a:avLst/>
            <a:gdLst>
              <a:gd name="connsiteX0" fmla="*/ 282331 w 1175322"/>
              <a:gd name="connsiteY0" fmla="*/ 172862 h 1013211"/>
              <a:gd name="connsiteX1" fmla="*/ 587661 w 1175322"/>
              <a:gd name="connsiteY1" fmla="*/ 699293 h 1013211"/>
              <a:gd name="connsiteX2" fmla="*/ 892991 w 1175322"/>
              <a:gd name="connsiteY2" fmla="*/ 172862 h 1013211"/>
              <a:gd name="connsiteX3" fmla="*/ 0 w 1175322"/>
              <a:gd name="connsiteY3" fmla="*/ 0 h 1013211"/>
              <a:gd name="connsiteX4" fmla="*/ 1175322 w 1175322"/>
              <a:gd name="connsiteY4" fmla="*/ 0 h 1013211"/>
              <a:gd name="connsiteX5" fmla="*/ 587661 w 1175322"/>
              <a:gd name="connsiteY5" fmla="*/ 1013211 h 101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322" h="1013211">
                <a:moveTo>
                  <a:pt x="282331" y="172862"/>
                </a:moveTo>
                <a:lnTo>
                  <a:pt x="587661" y="699293"/>
                </a:lnTo>
                <a:lnTo>
                  <a:pt x="892991" y="172862"/>
                </a:lnTo>
                <a:close/>
                <a:moveTo>
                  <a:pt x="0" y="0"/>
                </a:moveTo>
                <a:lnTo>
                  <a:pt x="1175322" y="0"/>
                </a:lnTo>
                <a:lnTo>
                  <a:pt x="587661" y="1013211"/>
                </a:lnTo>
                <a:close/>
              </a:path>
            </a:pathLst>
          </a:custGeom>
        </p:spPr>
      </p:pic>
      <p:sp>
        <p:nvSpPr>
          <p:cNvPr id="34" name="椭圆 33">
            <a:extLst>
              <a:ext uri="{FF2B5EF4-FFF2-40B4-BE49-F238E27FC236}">
                <a16:creationId xmlns:a16="http://schemas.microsoft.com/office/drawing/2014/main" id="{4030356A-AF8E-E249-A8AD-779815131AE9}"/>
              </a:ext>
            </a:extLst>
          </p:cNvPr>
          <p:cNvSpPr/>
          <p:nvPr/>
        </p:nvSpPr>
        <p:spPr>
          <a:xfrm rot="18751921" flipH="1">
            <a:off x="10922396" y="1072313"/>
            <a:ext cx="568448" cy="568448"/>
          </a:xfrm>
          <a:prstGeom prst="ellipse">
            <a:avLst/>
          </a:prstGeom>
          <a:noFill/>
          <a:ln w="127000">
            <a:gradFill>
              <a:gsLst>
                <a:gs pos="0">
                  <a:srgbClr val="00EDFF"/>
                </a:gs>
                <a:gs pos="74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5" name="图片 34" descr="图片包含 游戏机&#10;&#10;描述已自动生成">
            <a:extLst>
              <a:ext uri="{FF2B5EF4-FFF2-40B4-BE49-F238E27FC236}">
                <a16:creationId xmlns:a16="http://schemas.microsoft.com/office/drawing/2014/main" id="{5EA33E11-9EE5-C048-81E6-DEEC01213E61}"/>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9978953" y="6066231"/>
            <a:ext cx="1415013" cy="1415013"/>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sp>
        <p:nvSpPr>
          <p:cNvPr id="73" name="圆角矩形 25">
            <a:extLst>
              <a:ext uri="{FF2B5EF4-FFF2-40B4-BE49-F238E27FC236}">
                <a16:creationId xmlns:a16="http://schemas.microsoft.com/office/drawing/2014/main" id="{583FC04D-A54F-4782-89E2-F21025422D5B}"/>
              </a:ext>
            </a:extLst>
          </p:cNvPr>
          <p:cNvSpPr/>
          <p:nvPr/>
        </p:nvSpPr>
        <p:spPr>
          <a:xfrm>
            <a:off x="644494" y="2255358"/>
            <a:ext cx="1980000" cy="540000"/>
          </a:xfrm>
          <a:prstGeom prst="roundRect">
            <a:avLst>
              <a:gd name="adj" fmla="val 50000"/>
            </a:avLst>
          </a:prstGeom>
          <a:noFill/>
          <a:ln>
            <a:solidFill>
              <a:srgbClr val="00EDFF"/>
            </a:solid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b="1">
                <a:solidFill>
                  <a:srgbClr val="00E4FF"/>
                </a:solidFill>
                <a:latin typeface="Microsoft YaHei" panose="020B0503020204020204" pitchFamily="34" charset="-122"/>
                <a:ea typeface="Microsoft YaHei" panose="020B0503020204020204" pitchFamily="34" charset="-122"/>
              </a:rPr>
              <a:t>蒸汽波</a:t>
            </a:r>
            <a:endParaRPr kumimoji="1" lang="zh-CN" altLang="en-US" b="1" dirty="0">
              <a:solidFill>
                <a:srgbClr val="00E4FF"/>
              </a:solidFill>
              <a:latin typeface="Microsoft YaHei" panose="020B0503020204020204" pitchFamily="34" charset="-122"/>
              <a:ea typeface="Microsoft YaHei" panose="020B0503020204020204" pitchFamily="34" charset="-122"/>
            </a:endParaRPr>
          </a:p>
        </p:txBody>
      </p:sp>
      <p:sp>
        <p:nvSpPr>
          <p:cNvPr id="74" name="文本框 73">
            <a:extLst>
              <a:ext uri="{FF2B5EF4-FFF2-40B4-BE49-F238E27FC236}">
                <a16:creationId xmlns:a16="http://schemas.microsoft.com/office/drawing/2014/main" id="{2E0DCAF9-109E-4D98-8F97-9FB918A04D09}"/>
              </a:ext>
            </a:extLst>
          </p:cNvPr>
          <p:cNvSpPr txBox="1"/>
          <p:nvPr/>
        </p:nvSpPr>
        <p:spPr>
          <a:xfrm>
            <a:off x="644495" y="3296360"/>
            <a:ext cx="3644701" cy="910506"/>
          </a:xfrm>
          <a:prstGeom prst="rect">
            <a:avLst/>
          </a:prstGeom>
          <a:noFill/>
        </p:spPr>
        <p:txBody>
          <a:bodyPr wrap="square" rtlCol="0">
            <a:spAutoFit/>
          </a:bodyPr>
          <a:lstStyle>
            <a:defPPr>
              <a:defRPr lang="zh-CN"/>
            </a:defPPr>
            <a:lvl1pPr>
              <a:lnSpc>
                <a:spcPct val="130000"/>
              </a:lnSpc>
              <a:defRPr sz="1400">
                <a:solidFill>
                  <a:schemeClr val="bg1"/>
                </a:solidFill>
                <a:latin typeface="Microsoft YaHei" panose="020B0503020204020204" pitchFamily="34" charset="-122"/>
                <a:ea typeface="Microsoft YaHei" panose="020B0503020204020204" pitchFamily="34" charset="-122"/>
              </a:defRPr>
            </a:lvl1pPr>
          </a:lstStyle>
          <a:p>
            <a:r>
              <a:rPr lang="zh-CN" altLang="en-US" dirty="0"/>
              <a:t>以石膏雕塑、早期电脑界面、热带植物、动漫形象等元素，通过拼贴、结构和打码等手法进行创作的前卫设计风格。</a:t>
            </a:r>
          </a:p>
        </p:txBody>
      </p:sp>
      <p:grpSp>
        <p:nvGrpSpPr>
          <p:cNvPr id="75" name="组合 74">
            <a:extLst>
              <a:ext uri="{FF2B5EF4-FFF2-40B4-BE49-F238E27FC236}">
                <a16:creationId xmlns:a16="http://schemas.microsoft.com/office/drawing/2014/main" id="{6C9849E8-C3CA-4954-A6CE-A1CF88A1105B}"/>
              </a:ext>
            </a:extLst>
          </p:cNvPr>
          <p:cNvGrpSpPr/>
          <p:nvPr/>
        </p:nvGrpSpPr>
        <p:grpSpPr>
          <a:xfrm>
            <a:off x="8354292" y="-27889"/>
            <a:ext cx="2461794" cy="7261568"/>
            <a:chOff x="8354292" y="-390101"/>
            <a:chExt cx="2461794" cy="7261568"/>
          </a:xfrm>
        </p:grpSpPr>
        <p:pic>
          <p:nvPicPr>
            <p:cNvPr id="76" name="图片 75" descr="图片包含 游戏机, 钟表&#10;&#10;描述已自动生成">
              <a:extLst>
                <a:ext uri="{FF2B5EF4-FFF2-40B4-BE49-F238E27FC236}">
                  <a16:creationId xmlns:a16="http://schemas.microsoft.com/office/drawing/2014/main" id="{84B7E97D-0D03-42B0-B717-9B7CB4332F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4292" y="2516757"/>
              <a:ext cx="2447995" cy="4354710"/>
            </a:xfrm>
            <a:prstGeom prst="rect">
              <a:avLst/>
            </a:prstGeom>
          </p:spPr>
        </p:pic>
        <p:pic>
          <p:nvPicPr>
            <p:cNvPr id="77" name="图片 76" descr="图片包含 水, 沙滩, 棕榈, 伞&#10;&#10;描述已自动生成">
              <a:extLst>
                <a:ext uri="{FF2B5EF4-FFF2-40B4-BE49-F238E27FC236}">
                  <a16:creationId xmlns:a16="http://schemas.microsoft.com/office/drawing/2014/main" id="{9A557959-218F-409F-BE08-368E63253F8C}"/>
                </a:ext>
              </a:extLst>
            </p:cNvPr>
            <p:cNvPicPr>
              <a:picLocks noChangeAspect="1"/>
            </p:cNvPicPr>
            <p:nvPr/>
          </p:nvPicPr>
          <p:blipFill rotWithShape="1">
            <a:blip r:embed="rId8">
              <a:extLst>
                <a:ext uri="{28A0092B-C50C-407E-A947-70E740481C1C}">
                  <a14:useLocalDpi xmlns:a14="http://schemas.microsoft.com/office/drawing/2010/main" val="0"/>
                </a:ext>
              </a:extLst>
            </a:blip>
            <a:srcRect t="5448"/>
            <a:stretch/>
          </p:blipFill>
          <p:spPr>
            <a:xfrm>
              <a:off x="8354292" y="-390101"/>
              <a:ext cx="2461794" cy="2697835"/>
            </a:xfrm>
            <a:prstGeom prst="rect">
              <a:avLst/>
            </a:prstGeom>
          </p:spPr>
        </p:pic>
      </p:grpSp>
      <p:grpSp>
        <p:nvGrpSpPr>
          <p:cNvPr id="78" name="组合 77">
            <a:extLst>
              <a:ext uri="{FF2B5EF4-FFF2-40B4-BE49-F238E27FC236}">
                <a16:creationId xmlns:a16="http://schemas.microsoft.com/office/drawing/2014/main" id="{EAA689F8-C1DB-4F47-9EA4-2BD8FD402CF0}"/>
              </a:ext>
            </a:extLst>
          </p:cNvPr>
          <p:cNvGrpSpPr/>
          <p:nvPr/>
        </p:nvGrpSpPr>
        <p:grpSpPr>
          <a:xfrm>
            <a:off x="5665109" y="1"/>
            <a:ext cx="2308637" cy="6109250"/>
            <a:chOff x="5665109" y="1"/>
            <a:chExt cx="2308637" cy="6109250"/>
          </a:xfrm>
        </p:grpSpPr>
        <p:pic>
          <p:nvPicPr>
            <p:cNvPr id="79" name="图片 78" descr="电脑游戏的截图&#10;&#10;描述已自动生成">
              <a:extLst>
                <a:ext uri="{FF2B5EF4-FFF2-40B4-BE49-F238E27FC236}">
                  <a16:creationId xmlns:a16="http://schemas.microsoft.com/office/drawing/2014/main" id="{B158F697-B387-4A90-AC7E-E39CFB22BB54}"/>
                </a:ext>
              </a:extLst>
            </p:cNvPr>
            <p:cNvPicPr>
              <a:picLocks noChangeAspect="1"/>
            </p:cNvPicPr>
            <p:nvPr/>
          </p:nvPicPr>
          <p:blipFill rotWithShape="1">
            <a:blip r:embed="rId9">
              <a:extLst>
                <a:ext uri="{28A0092B-C50C-407E-A947-70E740481C1C}">
                  <a14:useLocalDpi xmlns:a14="http://schemas.microsoft.com/office/drawing/2010/main" val="0"/>
                </a:ext>
              </a:extLst>
            </a:blip>
            <a:srcRect l="4072" t="4353" r="4807" b="40799"/>
            <a:stretch/>
          </p:blipFill>
          <p:spPr>
            <a:xfrm>
              <a:off x="5665109" y="3290628"/>
              <a:ext cx="2308637" cy="2818623"/>
            </a:xfrm>
            <a:prstGeom prst="rect">
              <a:avLst/>
            </a:prstGeom>
          </p:spPr>
        </p:pic>
        <p:pic>
          <p:nvPicPr>
            <p:cNvPr id="80" name="图片 79" descr="图片包含 游戏机, 女人, 电脑&#10;&#10;描述已自动生成">
              <a:extLst>
                <a:ext uri="{FF2B5EF4-FFF2-40B4-BE49-F238E27FC236}">
                  <a16:creationId xmlns:a16="http://schemas.microsoft.com/office/drawing/2014/main" id="{57E9448F-80A8-4375-967B-1814ADE7CD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5109" y="1"/>
              <a:ext cx="2308637" cy="3085038"/>
            </a:xfrm>
            <a:prstGeom prst="rect">
              <a:avLst/>
            </a:prstGeom>
          </p:spPr>
        </p:pic>
      </p:grpSp>
      <p:grpSp>
        <p:nvGrpSpPr>
          <p:cNvPr id="5" name="组合 4">
            <a:extLst>
              <a:ext uri="{FF2B5EF4-FFF2-40B4-BE49-F238E27FC236}">
                <a16:creationId xmlns:a16="http://schemas.microsoft.com/office/drawing/2014/main" id="{74BA9B8B-41DE-6730-FE1D-655DCB2DC054}"/>
              </a:ext>
            </a:extLst>
          </p:cNvPr>
          <p:cNvGrpSpPr/>
          <p:nvPr/>
        </p:nvGrpSpPr>
        <p:grpSpPr>
          <a:xfrm flipV="1">
            <a:off x="1328494" y="2919208"/>
            <a:ext cx="612000" cy="324000"/>
            <a:chOff x="-2504262" y="2229829"/>
            <a:chExt cx="1060704" cy="1199031"/>
          </a:xfrm>
        </p:grpSpPr>
        <p:sp>
          <p:nvSpPr>
            <p:cNvPr id="6" name="三角形 1">
              <a:extLst>
                <a:ext uri="{FF2B5EF4-FFF2-40B4-BE49-F238E27FC236}">
                  <a16:creationId xmlns:a16="http://schemas.microsoft.com/office/drawing/2014/main" id="{F3E85ECF-4C04-0111-2A5E-5D724FB7E034}"/>
                </a:ext>
              </a:extLst>
            </p:cNvPr>
            <p:cNvSpPr/>
            <p:nvPr/>
          </p:nvSpPr>
          <p:spPr>
            <a:xfrm>
              <a:off x="-2504262" y="2229829"/>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三角形 19">
              <a:extLst>
                <a:ext uri="{FF2B5EF4-FFF2-40B4-BE49-F238E27FC236}">
                  <a16:creationId xmlns:a16="http://schemas.microsoft.com/office/drawing/2014/main" id="{A1C04ADC-0F57-6FA5-C78B-189F2B344CC6}"/>
                </a:ext>
              </a:extLst>
            </p:cNvPr>
            <p:cNvSpPr/>
            <p:nvPr/>
          </p:nvSpPr>
          <p:spPr>
            <a:xfrm>
              <a:off x="-2504262" y="2514460"/>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Tree>
    <p:extLst>
      <p:ext uri="{BB962C8B-B14F-4D97-AF65-F5344CB8AC3E}">
        <p14:creationId xmlns:p14="http://schemas.microsoft.com/office/powerpoint/2010/main" val="12692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par>
                                <p:cTn id="8" presetID="8" presetClass="emph" presetSubtype="0" repeatCount="indefinite" fill="hold" nodeType="withEffect">
                                  <p:stCondLst>
                                    <p:cond delay="0"/>
                                  </p:stCondLst>
                                  <p:childTnLst>
                                    <p:animRot by="21600000">
                                      <p:cBhvr>
                                        <p:cTn id="9" dur="10000" fill="hold"/>
                                        <p:tgtEl>
                                          <p:spTgt spid="24"/>
                                        </p:tgtEl>
                                        <p:attrNameLst>
                                          <p:attrName>r</p:attrName>
                                        </p:attrNameLst>
                                      </p:cBhvr>
                                    </p:animRot>
                                  </p:childTnLst>
                                </p:cTn>
                              </p:par>
                              <p:par>
                                <p:cTn id="10" presetID="22" presetClass="entr" presetSubtype="8"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par>
                                <p:cTn id="13" presetID="8" presetClass="emph" presetSubtype="0" repeatCount="indefinite" fill="hold" grpId="1" nodeType="withEffect">
                                  <p:stCondLst>
                                    <p:cond delay="0"/>
                                  </p:stCondLst>
                                  <p:childTnLst>
                                    <p:animRot by="21600000">
                                      <p:cBhvr>
                                        <p:cTn id="14" dur="10000" fill="hold"/>
                                        <p:tgtEl>
                                          <p:spTgt spid="34"/>
                                        </p:tgtEl>
                                        <p:attrNameLst>
                                          <p:attrName>r</p:attrName>
                                        </p:attrNameLst>
                                      </p:cBhvr>
                                    </p:animRot>
                                  </p:childTnLst>
                                </p:cTn>
                              </p:par>
                              <p:par>
                                <p:cTn id="15" presetID="22" presetClass="entr" presetSubtype="8"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par>
                                <p:cTn id="18" presetID="8" presetClass="emph" presetSubtype="0" repeatCount="indefinite" fill="hold" nodeType="withEffect">
                                  <p:stCondLst>
                                    <p:cond delay="0"/>
                                  </p:stCondLst>
                                  <p:childTnLst>
                                    <p:animRot by="21600000">
                                      <p:cBhvr>
                                        <p:cTn id="19" dur="10000" fill="hold"/>
                                        <p:tgtEl>
                                          <p:spTgt spid="35"/>
                                        </p:tgtEl>
                                        <p:attrNameLst>
                                          <p:attrName>r</p:attrName>
                                        </p:attrNameLst>
                                      </p:cBhvr>
                                    </p:animRo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750" fill="hold"/>
                                        <p:tgtEl>
                                          <p:spTgt spid="31"/>
                                        </p:tgtEl>
                                        <p:attrNameLst>
                                          <p:attrName>ppt_w</p:attrName>
                                        </p:attrNameLst>
                                      </p:cBhvr>
                                      <p:tavLst>
                                        <p:tav tm="0">
                                          <p:val>
                                            <p:fltVal val="0"/>
                                          </p:val>
                                        </p:tav>
                                        <p:tav tm="100000">
                                          <p:val>
                                            <p:strVal val="#ppt_w"/>
                                          </p:val>
                                        </p:tav>
                                      </p:tavLst>
                                    </p:anim>
                                    <p:anim calcmode="lin" valueType="num">
                                      <p:cBhvr>
                                        <p:cTn id="23" dur="750" fill="hold"/>
                                        <p:tgtEl>
                                          <p:spTgt spid="31"/>
                                        </p:tgtEl>
                                        <p:attrNameLst>
                                          <p:attrName>ppt_h</p:attrName>
                                        </p:attrNameLst>
                                      </p:cBhvr>
                                      <p:tavLst>
                                        <p:tav tm="0">
                                          <p:val>
                                            <p:fltVal val="0"/>
                                          </p:val>
                                        </p:tav>
                                        <p:tav tm="100000">
                                          <p:val>
                                            <p:strVal val="#ppt_h"/>
                                          </p:val>
                                        </p:tav>
                                      </p:tavLst>
                                    </p:anim>
                                    <p:animEffect transition="in" filter="fade">
                                      <p:cBhvr>
                                        <p:cTn id="24" dur="750"/>
                                        <p:tgtEl>
                                          <p:spTgt spid="31"/>
                                        </p:tgtEl>
                                      </p:cBhvr>
                                    </p:animEffect>
                                  </p:childTnLst>
                                </p:cTn>
                              </p:par>
                              <p:par>
                                <p:cTn id="25" presetID="8" presetClass="emph" presetSubtype="0" repeatCount="indefinite" fill="hold" nodeType="withEffect">
                                  <p:stCondLst>
                                    <p:cond delay="0"/>
                                  </p:stCondLst>
                                  <p:childTnLst>
                                    <p:animRot by="21600000">
                                      <p:cBhvr>
                                        <p:cTn id="26" dur="10000" fill="hold"/>
                                        <p:tgtEl>
                                          <p:spTgt spid="31"/>
                                        </p:tgtEl>
                                        <p:attrNameLst>
                                          <p:attrName>r</p:attrName>
                                        </p:attrNameLst>
                                      </p:cBhvr>
                                    </p:animRot>
                                  </p:childTnLst>
                                </p:cTn>
                              </p:par>
                              <p:par>
                                <p:cTn id="27" presetID="17" presetClass="entr" presetSubtype="10" fill="hold" grpId="0" nodeType="withEffect">
                                  <p:stCondLst>
                                    <p:cond delay="0"/>
                                  </p:stCondLst>
                                  <p:iterate type="lt">
                                    <p:tmPct val="3000"/>
                                  </p:iterate>
                                  <p:childTnLst>
                                    <p:set>
                                      <p:cBhvr>
                                        <p:cTn id="28" dur="1" fill="hold">
                                          <p:stCondLst>
                                            <p:cond delay="0"/>
                                          </p:stCondLst>
                                        </p:cTn>
                                        <p:tgtEl>
                                          <p:spTgt spid="10"/>
                                        </p:tgtEl>
                                        <p:attrNameLst>
                                          <p:attrName>style.visibility</p:attrName>
                                        </p:attrNameLst>
                                      </p:cBhvr>
                                      <p:to>
                                        <p:strVal val="visible"/>
                                      </p:to>
                                    </p:set>
                                    <p:anim to="" calcmode="lin" valueType="num">
                                      <p:cBhvr>
                                        <p:cTn id="29" dur="800" fill="hold">
                                          <p:stCondLst>
                                            <p:cond delay="0"/>
                                          </p:stCondLst>
                                        </p:cTn>
                                        <p:tgtEl>
                                          <p:spTgt spid="10"/>
                                        </p:tgtEl>
                                        <p:attrNameLst>
                                          <p:attrName>ppt_w</p:attrName>
                                        </p:attrNameLst>
                                      </p:cBhvr>
                                      <p:tavLst>
                                        <p:tav tm="0" fmla="#ppt_w-(#ppt_w-0)*(1-$)^6">
                                          <p:val>
                                            <p:strVal val="0"/>
                                          </p:val>
                                        </p:tav>
                                        <p:tav tm="100000">
                                          <p:val>
                                            <p:strVal val="1"/>
                                          </p:val>
                                        </p:tav>
                                      </p:tavLst>
                                    </p:anim>
                                  </p:childTnLst>
                                </p:cTn>
                              </p:par>
                              <p:par>
                                <p:cTn id="30" presetID="17" presetClass="entr" presetSubtype="8"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ppt_w/2"/>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strVal val="#ppt_h"/>
                                          </p:val>
                                        </p:tav>
                                        <p:tav tm="100000">
                                          <p:val>
                                            <p:strVal val="#ppt_h"/>
                                          </p:val>
                                        </p:tav>
                                      </p:tavLst>
                                    </p:anim>
                                  </p:childTnLst>
                                </p:cTn>
                              </p:par>
                              <p:par>
                                <p:cTn id="36" presetID="17" presetClass="entr" presetSubtype="8"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ppt_x</p:attrName>
                                        </p:attrNameLst>
                                      </p:cBhvr>
                                      <p:tavLst>
                                        <p:tav tm="0">
                                          <p:val>
                                            <p:strVal val="#ppt_x-#ppt_w/2"/>
                                          </p:val>
                                        </p:tav>
                                        <p:tav tm="100000">
                                          <p:val>
                                            <p:strVal val="#ppt_x"/>
                                          </p:val>
                                        </p:tav>
                                      </p:tavLst>
                                    </p:anim>
                                    <p:anim calcmode="lin" valueType="num">
                                      <p:cBhvr>
                                        <p:cTn id="39" dur="500" fill="hold"/>
                                        <p:tgtEl>
                                          <p:spTgt spid="11"/>
                                        </p:tgtEl>
                                        <p:attrNameLst>
                                          <p:attrName>ppt_y</p:attrName>
                                        </p:attrNameLst>
                                      </p:cBhvr>
                                      <p:tavLst>
                                        <p:tav tm="0">
                                          <p:val>
                                            <p:strVal val="#ppt_y"/>
                                          </p:val>
                                        </p:tav>
                                        <p:tav tm="100000">
                                          <p:val>
                                            <p:strVal val="#ppt_y"/>
                                          </p:val>
                                        </p:tav>
                                      </p:tavLst>
                                    </p:anim>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strVal val="#ppt_h"/>
                                          </p:val>
                                        </p:tav>
                                        <p:tav tm="100000">
                                          <p:val>
                                            <p:strVal val="#ppt_h"/>
                                          </p:val>
                                        </p:tav>
                                      </p:tavLst>
                                    </p:anim>
                                  </p:childTnLst>
                                </p:cTn>
                              </p:par>
                              <p:par>
                                <p:cTn id="42" presetID="42" presetClass="entr" presetSubtype="0" fill="hold" grpId="0" nodeType="withEffect">
                                  <p:stCondLst>
                                    <p:cond delay="1750"/>
                                  </p:stCondLst>
                                  <p:childTnLst>
                                    <p:set>
                                      <p:cBhvr>
                                        <p:cTn id="43" dur="1" fill="hold">
                                          <p:stCondLst>
                                            <p:cond delay="0"/>
                                          </p:stCondLst>
                                        </p:cTn>
                                        <p:tgtEl>
                                          <p:spTgt spid="73"/>
                                        </p:tgtEl>
                                        <p:attrNameLst>
                                          <p:attrName>style.visibility</p:attrName>
                                        </p:attrNameLst>
                                      </p:cBhvr>
                                      <p:to>
                                        <p:strVal val="visible"/>
                                      </p:to>
                                    </p:set>
                                    <p:animEffect transition="in" filter="fade">
                                      <p:cBhvr>
                                        <p:cTn id="44" dur="1000"/>
                                        <p:tgtEl>
                                          <p:spTgt spid="73"/>
                                        </p:tgtEl>
                                      </p:cBhvr>
                                    </p:animEffect>
                                    <p:anim calcmode="lin" valueType="num">
                                      <p:cBhvr>
                                        <p:cTn id="45" dur="1000" fill="hold"/>
                                        <p:tgtEl>
                                          <p:spTgt spid="73"/>
                                        </p:tgtEl>
                                        <p:attrNameLst>
                                          <p:attrName>ppt_x</p:attrName>
                                        </p:attrNameLst>
                                      </p:cBhvr>
                                      <p:tavLst>
                                        <p:tav tm="0">
                                          <p:val>
                                            <p:strVal val="#ppt_x"/>
                                          </p:val>
                                        </p:tav>
                                        <p:tav tm="100000">
                                          <p:val>
                                            <p:strVal val="#ppt_x"/>
                                          </p:val>
                                        </p:tav>
                                      </p:tavLst>
                                    </p:anim>
                                    <p:anim calcmode="lin" valueType="num">
                                      <p:cBhvr>
                                        <p:cTn id="46" dur="1000" fill="hold"/>
                                        <p:tgtEl>
                                          <p:spTgt spid="7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200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1000"/>
                                        <p:tgtEl>
                                          <p:spTgt spid="74"/>
                                        </p:tgtEl>
                                      </p:cBhvr>
                                    </p:animEffect>
                                    <p:anim calcmode="lin" valueType="num">
                                      <p:cBhvr>
                                        <p:cTn id="50" dur="1000" fill="hold"/>
                                        <p:tgtEl>
                                          <p:spTgt spid="74"/>
                                        </p:tgtEl>
                                        <p:attrNameLst>
                                          <p:attrName>ppt_x</p:attrName>
                                        </p:attrNameLst>
                                      </p:cBhvr>
                                      <p:tavLst>
                                        <p:tav tm="0">
                                          <p:val>
                                            <p:strVal val="#ppt_x"/>
                                          </p:val>
                                        </p:tav>
                                        <p:tav tm="100000">
                                          <p:val>
                                            <p:strVal val="#ppt_x"/>
                                          </p:val>
                                        </p:tav>
                                      </p:tavLst>
                                    </p:anim>
                                    <p:anim calcmode="lin" valueType="num">
                                      <p:cBhvr>
                                        <p:cTn id="51" dur="1000" fill="hold"/>
                                        <p:tgtEl>
                                          <p:spTgt spid="74"/>
                                        </p:tgtEl>
                                        <p:attrNameLst>
                                          <p:attrName>ppt_y</p:attrName>
                                        </p:attrNameLst>
                                      </p:cBhvr>
                                      <p:tavLst>
                                        <p:tav tm="0">
                                          <p:val>
                                            <p:strVal val="#ppt_y+.1"/>
                                          </p:val>
                                        </p:tav>
                                        <p:tav tm="100000">
                                          <p:val>
                                            <p:strVal val="#ppt_y"/>
                                          </p:val>
                                        </p:tav>
                                      </p:tavLst>
                                    </p:anim>
                                  </p:childTnLst>
                                </p:cTn>
                              </p:par>
                              <p:par>
                                <p:cTn id="52" presetID="2" presetClass="entr" presetSubtype="1" decel="100000" fill="hold" nodeType="withEffect">
                                  <p:stCondLst>
                                    <p:cond delay="2000"/>
                                  </p:stCondLst>
                                  <p:childTnLst>
                                    <p:set>
                                      <p:cBhvr>
                                        <p:cTn id="53" dur="1" fill="hold">
                                          <p:stCondLst>
                                            <p:cond delay="0"/>
                                          </p:stCondLst>
                                        </p:cTn>
                                        <p:tgtEl>
                                          <p:spTgt spid="78"/>
                                        </p:tgtEl>
                                        <p:attrNameLst>
                                          <p:attrName>style.visibility</p:attrName>
                                        </p:attrNameLst>
                                      </p:cBhvr>
                                      <p:to>
                                        <p:strVal val="visible"/>
                                      </p:to>
                                    </p:set>
                                    <p:anim calcmode="lin" valueType="num">
                                      <p:cBhvr additive="base">
                                        <p:cTn id="54" dur="1000" fill="hold"/>
                                        <p:tgtEl>
                                          <p:spTgt spid="78"/>
                                        </p:tgtEl>
                                        <p:attrNameLst>
                                          <p:attrName>ppt_x</p:attrName>
                                        </p:attrNameLst>
                                      </p:cBhvr>
                                      <p:tavLst>
                                        <p:tav tm="0">
                                          <p:val>
                                            <p:strVal val="#ppt_x"/>
                                          </p:val>
                                        </p:tav>
                                        <p:tav tm="100000">
                                          <p:val>
                                            <p:strVal val="#ppt_x"/>
                                          </p:val>
                                        </p:tav>
                                      </p:tavLst>
                                    </p:anim>
                                    <p:anim calcmode="lin" valueType="num">
                                      <p:cBhvr additive="base">
                                        <p:cTn id="55" dur="1000" fill="hold"/>
                                        <p:tgtEl>
                                          <p:spTgt spid="78"/>
                                        </p:tgtEl>
                                        <p:attrNameLst>
                                          <p:attrName>ppt_y</p:attrName>
                                        </p:attrNameLst>
                                      </p:cBhvr>
                                      <p:tavLst>
                                        <p:tav tm="0">
                                          <p:val>
                                            <p:strVal val="0-#ppt_h/2"/>
                                          </p:val>
                                        </p:tav>
                                        <p:tav tm="100000">
                                          <p:val>
                                            <p:strVal val="#ppt_y"/>
                                          </p:val>
                                        </p:tav>
                                      </p:tavLst>
                                    </p:anim>
                                  </p:childTnLst>
                                </p:cTn>
                              </p:par>
                              <p:par>
                                <p:cTn id="56" presetID="2" presetClass="entr" presetSubtype="4" decel="100000" fill="hold" nodeType="withEffect">
                                  <p:stCondLst>
                                    <p:cond delay="2000"/>
                                  </p:stCondLst>
                                  <p:childTnLst>
                                    <p:set>
                                      <p:cBhvr>
                                        <p:cTn id="57" dur="1" fill="hold">
                                          <p:stCondLst>
                                            <p:cond delay="0"/>
                                          </p:stCondLst>
                                        </p:cTn>
                                        <p:tgtEl>
                                          <p:spTgt spid="75"/>
                                        </p:tgtEl>
                                        <p:attrNameLst>
                                          <p:attrName>style.visibility</p:attrName>
                                        </p:attrNameLst>
                                      </p:cBhvr>
                                      <p:to>
                                        <p:strVal val="visible"/>
                                      </p:to>
                                    </p:set>
                                    <p:anim calcmode="lin" valueType="num">
                                      <p:cBhvr additive="base">
                                        <p:cTn id="58" dur="1000" fill="hold"/>
                                        <p:tgtEl>
                                          <p:spTgt spid="75"/>
                                        </p:tgtEl>
                                        <p:attrNameLst>
                                          <p:attrName>ppt_x</p:attrName>
                                        </p:attrNameLst>
                                      </p:cBhvr>
                                      <p:tavLst>
                                        <p:tav tm="0">
                                          <p:val>
                                            <p:strVal val="#ppt_x"/>
                                          </p:val>
                                        </p:tav>
                                        <p:tav tm="100000">
                                          <p:val>
                                            <p:strVal val="#ppt_x"/>
                                          </p:val>
                                        </p:tav>
                                      </p:tavLst>
                                    </p:anim>
                                    <p:anim calcmode="lin" valueType="num">
                                      <p:cBhvr additive="base">
                                        <p:cTn id="59" dur="1000" fill="hold"/>
                                        <p:tgtEl>
                                          <p:spTgt spid="75"/>
                                        </p:tgtEl>
                                        <p:attrNameLst>
                                          <p:attrName>ppt_y</p:attrName>
                                        </p:attrNameLst>
                                      </p:cBhvr>
                                      <p:tavLst>
                                        <p:tav tm="0">
                                          <p:val>
                                            <p:strVal val="1+#ppt_h/2"/>
                                          </p:val>
                                        </p:tav>
                                        <p:tav tm="100000">
                                          <p:val>
                                            <p:strVal val="#ppt_y"/>
                                          </p:val>
                                        </p:tav>
                                      </p:tavLst>
                                    </p:anim>
                                  </p:childTnLst>
                                </p:cTn>
                              </p:par>
                              <p:par>
                                <p:cTn id="60" presetID="22" presetClass="entr" presetSubtype="1" fill="hold" nodeType="withEffect">
                                  <p:stCondLst>
                                    <p:cond delay="2750"/>
                                  </p:stCondLst>
                                  <p:childTnLst>
                                    <p:set>
                                      <p:cBhvr>
                                        <p:cTn id="61" dur="1" fill="hold">
                                          <p:stCondLst>
                                            <p:cond delay="0"/>
                                          </p:stCondLst>
                                        </p:cTn>
                                        <p:tgtEl>
                                          <p:spTgt spid="5"/>
                                        </p:tgtEl>
                                        <p:attrNameLst>
                                          <p:attrName>style.visibility</p:attrName>
                                        </p:attrNameLst>
                                      </p:cBhvr>
                                      <p:to>
                                        <p:strVal val="visible"/>
                                      </p:to>
                                    </p:set>
                                    <p:animEffect transition="in" filter="wipe(up)">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4" grpId="0" animBg="1"/>
      <p:bldP spid="34" grpId="1" animBg="1"/>
      <p:bldP spid="73" grpId="0" animBg="1"/>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白色, 黑色, 大, 黑暗&#10;&#10;描述已自动生成">
            <a:extLst>
              <a:ext uri="{FF2B5EF4-FFF2-40B4-BE49-F238E27FC236}">
                <a16:creationId xmlns:a16="http://schemas.microsoft.com/office/drawing/2014/main" id="{EABD7960-0473-9940-88BB-2514E696311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
                    </a14:imgEffect>
                    <a14:imgEffect>
                      <a14:brightnessContrast bright="30000" contrast="1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descr="图片包含 桌子, 电脑, 前, 笔记本&#10;&#10;描述已自动生成">
            <a:extLst>
              <a:ext uri="{FF2B5EF4-FFF2-40B4-BE49-F238E27FC236}">
                <a16:creationId xmlns:a16="http://schemas.microsoft.com/office/drawing/2014/main" id="{7665BBC1-9A9D-CB4A-97DD-9F49E00177B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
                    </a14:imgEffect>
                    <a14:imgEffect>
                      <a14:brightnessContrast bright="20000" contrast="10000"/>
                    </a14:imgEffect>
                  </a14:imgLayer>
                </a14:imgProps>
              </a:ext>
              <a:ext uri="{28A0092B-C50C-407E-A947-70E740481C1C}">
                <a14:useLocalDpi xmlns:a14="http://schemas.microsoft.com/office/drawing/2010/main" val="0"/>
              </a:ext>
            </a:extLst>
          </a:blip>
          <a:srcRect r="3181" b="3198"/>
          <a:stretch/>
        </p:blipFill>
        <p:spPr>
          <a:xfrm>
            <a:off x="0" y="1210863"/>
            <a:ext cx="11766093" cy="5647137"/>
          </a:xfrm>
          <a:prstGeom prst="rect">
            <a:avLst/>
          </a:prstGeom>
        </p:spPr>
      </p:pic>
      <p:pic>
        <p:nvPicPr>
          <p:cNvPr id="20" name="图片 19" descr="图片包含 游戏机&#10;&#10;描述已自动生成">
            <a:extLst>
              <a:ext uri="{FF2B5EF4-FFF2-40B4-BE49-F238E27FC236}">
                <a16:creationId xmlns:a16="http://schemas.microsoft.com/office/drawing/2014/main" id="{C2CB73C5-E5F3-FC47-96F6-7943E14270F5}"/>
              </a:ext>
            </a:extLst>
          </p:cNvPr>
          <p:cNvPicPr>
            <a:picLocks noChangeAspect="1"/>
          </p:cNvPicPr>
          <p:nvPr/>
        </p:nvPicPr>
        <p:blipFill>
          <a:blip r:embed="rId6">
            <a:alphaModFix amt="50000"/>
            <a:extLst>
              <a:ext uri="{BEBA8EAE-BF5A-486C-A8C5-ECC9F3942E4B}">
                <a14:imgProps xmlns:a14="http://schemas.microsoft.com/office/drawing/2010/main">
                  <a14:imgLayer r:embed="rId7">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2558289" y="-3557053"/>
            <a:ext cx="6851107" cy="6851107"/>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pic>
        <p:nvPicPr>
          <p:cNvPr id="24" name="图片 23" descr="图片包含 游戏机&#10;&#10;描述已自动生成">
            <a:extLst>
              <a:ext uri="{FF2B5EF4-FFF2-40B4-BE49-F238E27FC236}">
                <a16:creationId xmlns:a16="http://schemas.microsoft.com/office/drawing/2014/main" id="{A77C7068-FB72-6D42-A462-375E8A54506D}"/>
              </a:ext>
            </a:extLst>
          </p:cNvPr>
          <p:cNvPicPr>
            <a:picLocks noChangeAspect="1"/>
          </p:cNvPicPr>
          <p:nvPr/>
        </p:nvPicPr>
        <p:blipFill>
          <a:blip r:embed="rId8">
            <a:alphaModFix amt="50000"/>
            <a:extLst>
              <a:ext uri="{BEBA8EAE-BF5A-486C-A8C5-ECC9F3942E4B}">
                <a14:imgProps xmlns:a14="http://schemas.microsoft.com/office/drawing/2010/main">
                  <a14:imgLayer r:embed="rId9">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8287690" y="2354040"/>
            <a:ext cx="5040000" cy="5040000"/>
          </a:xfrm>
          <a:custGeom>
            <a:avLst/>
            <a:gdLst>
              <a:gd name="connsiteX0" fmla="*/ 2145568 w 4291137"/>
              <a:gd name="connsiteY0" fmla="*/ 650782 h 4291137"/>
              <a:gd name="connsiteX1" fmla="*/ 650782 w 4291137"/>
              <a:gd name="connsiteY1" fmla="*/ 2145568 h 4291137"/>
              <a:gd name="connsiteX2" fmla="*/ 2145568 w 4291137"/>
              <a:gd name="connsiteY2" fmla="*/ 3640354 h 4291137"/>
              <a:gd name="connsiteX3" fmla="*/ 3640354 w 4291137"/>
              <a:gd name="connsiteY3" fmla="*/ 2145568 h 4291137"/>
              <a:gd name="connsiteX4" fmla="*/ 2145568 w 4291137"/>
              <a:gd name="connsiteY4" fmla="*/ 650782 h 4291137"/>
              <a:gd name="connsiteX5" fmla="*/ 0 w 4291137"/>
              <a:gd name="connsiteY5" fmla="*/ 0 h 4291137"/>
              <a:gd name="connsiteX6" fmla="*/ 4291137 w 4291137"/>
              <a:gd name="connsiteY6" fmla="*/ 0 h 4291137"/>
              <a:gd name="connsiteX7" fmla="*/ 4291137 w 4291137"/>
              <a:gd name="connsiteY7" fmla="*/ 4291137 h 4291137"/>
              <a:gd name="connsiteX8" fmla="*/ 0 w 4291137"/>
              <a:gd name="connsiteY8" fmla="*/ 4291137 h 429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137" h="4291137">
                <a:moveTo>
                  <a:pt x="2145568" y="650782"/>
                </a:moveTo>
                <a:cubicBezTo>
                  <a:pt x="1320020" y="650782"/>
                  <a:pt x="650782" y="1320020"/>
                  <a:pt x="650782" y="2145568"/>
                </a:cubicBezTo>
                <a:cubicBezTo>
                  <a:pt x="650782" y="2971116"/>
                  <a:pt x="1320020" y="3640354"/>
                  <a:pt x="2145568" y="3640354"/>
                </a:cubicBezTo>
                <a:cubicBezTo>
                  <a:pt x="2971116" y="3640354"/>
                  <a:pt x="3640354" y="2971116"/>
                  <a:pt x="3640354" y="2145568"/>
                </a:cubicBezTo>
                <a:cubicBezTo>
                  <a:pt x="3640354" y="1320020"/>
                  <a:pt x="2971116" y="650782"/>
                  <a:pt x="2145568" y="650782"/>
                </a:cubicBezTo>
                <a:close/>
                <a:moveTo>
                  <a:pt x="0" y="0"/>
                </a:moveTo>
                <a:lnTo>
                  <a:pt x="4291137" y="0"/>
                </a:lnTo>
                <a:lnTo>
                  <a:pt x="4291137" y="4291137"/>
                </a:lnTo>
                <a:lnTo>
                  <a:pt x="0" y="4291137"/>
                </a:lnTo>
                <a:close/>
              </a:path>
            </a:pathLst>
          </a:custGeom>
        </p:spPr>
      </p:pic>
      <p:pic>
        <p:nvPicPr>
          <p:cNvPr id="79" name="图片 78" descr="雪山上有许多云&#10;&#10;描述已自动生成">
            <a:extLst>
              <a:ext uri="{FF2B5EF4-FFF2-40B4-BE49-F238E27FC236}">
                <a16:creationId xmlns:a16="http://schemas.microsoft.com/office/drawing/2014/main" id="{E5F13F41-FCAE-EC40-90EA-D56658172F15}"/>
              </a:ext>
            </a:extLst>
          </p:cNvPr>
          <p:cNvPicPr>
            <a:picLocks noChangeAspect="1"/>
          </p:cNvPicPr>
          <p:nvPr/>
        </p:nvPicPr>
        <p:blipFill>
          <a:blip r:embed="rId10">
            <a:alphaModFix amt="80000"/>
            <a:extLst>
              <a:ext uri="{BEBA8EAE-BF5A-486C-A8C5-ECC9F3942E4B}">
                <a14:imgProps xmlns:a14="http://schemas.microsoft.com/office/drawing/2010/main">
                  <a14:imgLayer r:embed="rId11">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l="25891" t="57665" r="50000" b="14161"/>
          <a:stretch>
            <a:fillRect/>
          </a:stretch>
        </p:blipFill>
        <p:spPr>
          <a:xfrm>
            <a:off x="1253700" y="5954522"/>
            <a:ext cx="452581" cy="390157"/>
          </a:xfrm>
          <a:custGeom>
            <a:avLst/>
            <a:gdLst>
              <a:gd name="connsiteX0" fmla="*/ 131500 w 547424"/>
              <a:gd name="connsiteY0" fmla="*/ 80513 h 471918"/>
              <a:gd name="connsiteX1" fmla="*/ 273712 w 547424"/>
              <a:gd name="connsiteY1" fmla="*/ 325706 h 471918"/>
              <a:gd name="connsiteX2" fmla="*/ 415924 w 547424"/>
              <a:gd name="connsiteY2" fmla="*/ 80513 h 471918"/>
              <a:gd name="connsiteX3" fmla="*/ 0 w 547424"/>
              <a:gd name="connsiteY3" fmla="*/ 0 h 471918"/>
              <a:gd name="connsiteX4" fmla="*/ 547424 w 547424"/>
              <a:gd name="connsiteY4" fmla="*/ 0 h 471918"/>
              <a:gd name="connsiteX5" fmla="*/ 273712 w 547424"/>
              <a:gd name="connsiteY5" fmla="*/ 471918 h 47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24" h="471918">
                <a:moveTo>
                  <a:pt x="131500" y="80513"/>
                </a:moveTo>
                <a:lnTo>
                  <a:pt x="273712" y="325706"/>
                </a:lnTo>
                <a:lnTo>
                  <a:pt x="415924" y="80513"/>
                </a:lnTo>
                <a:close/>
                <a:moveTo>
                  <a:pt x="0" y="0"/>
                </a:moveTo>
                <a:lnTo>
                  <a:pt x="547424" y="0"/>
                </a:lnTo>
                <a:lnTo>
                  <a:pt x="273712" y="471918"/>
                </a:lnTo>
                <a:close/>
              </a:path>
            </a:pathLst>
          </a:custGeom>
        </p:spPr>
      </p:pic>
      <p:pic>
        <p:nvPicPr>
          <p:cNvPr id="47" name="图片 46" descr="图片包含 游戏机&#10;&#10;描述已自动生成">
            <a:extLst>
              <a:ext uri="{FF2B5EF4-FFF2-40B4-BE49-F238E27FC236}">
                <a16:creationId xmlns:a16="http://schemas.microsoft.com/office/drawing/2014/main" id="{981D40F2-6C49-944D-A9E0-B7533A6091BA}"/>
              </a:ext>
            </a:extLst>
          </p:cNvPr>
          <p:cNvPicPr>
            <a:picLocks noChangeAspect="1"/>
          </p:cNvPicPr>
          <p:nvPr/>
        </p:nvPicPr>
        <p:blipFill>
          <a:blip r:embed="rId12">
            <a:alphaModFix amt="70000"/>
            <a:extLst>
              <a:ext uri="{BEBA8EAE-BF5A-486C-A8C5-ECC9F3942E4B}">
                <a14:imgProps xmlns:a14="http://schemas.microsoft.com/office/drawing/2010/main">
                  <a14:imgLayer r:embed="rId13">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5442165" y="4568816"/>
            <a:ext cx="1755804" cy="1755804"/>
          </a:xfrm>
          <a:custGeom>
            <a:avLst/>
            <a:gdLst>
              <a:gd name="connsiteX0" fmla="*/ 1185272 w 2370545"/>
              <a:gd name="connsiteY0" fmla="*/ 383803 h 2370545"/>
              <a:gd name="connsiteX1" fmla="*/ 383803 w 2370545"/>
              <a:gd name="connsiteY1" fmla="*/ 1185272 h 2370545"/>
              <a:gd name="connsiteX2" fmla="*/ 1185272 w 2370545"/>
              <a:gd name="connsiteY2" fmla="*/ 1986741 h 2370545"/>
              <a:gd name="connsiteX3" fmla="*/ 1986741 w 2370545"/>
              <a:gd name="connsiteY3" fmla="*/ 1185272 h 2370545"/>
              <a:gd name="connsiteX4" fmla="*/ 1185272 w 2370545"/>
              <a:gd name="connsiteY4" fmla="*/ 383803 h 2370545"/>
              <a:gd name="connsiteX5" fmla="*/ 0 w 2370545"/>
              <a:gd name="connsiteY5" fmla="*/ 0 h 2370545"/>
              <a:gd name="connsiteX6" fmla="*/ 2370545 w 2370545"/>
              <a:gd name="connsiteY6" fmla="*/ 0 h 2370545"/>
              <a:gd name="connsiteX7" fmla="*/ 2370545 w 2370545"/>
              <a:gd name="connsiteY7" fmla="*/ 2370545 h 2370545"/>
              <a:gd name="connsiteX8" fmla="*/ 0 w 2370545"/>
              <a:gd name="connsiteY8" fmla="*/ 2370545 h 237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0545" h="2370545">
                <a:moveTo>
                  <a:pt x="1185272" y="383803"/>
                </a:moveTo>
                <a:cubicBezTo>
                  <a:pt x="742633" y="383803"/>
                  <a:pt x="383803" y="742633"/>
                  <a:pt x="383803" y="1185272"/>
                </a:cubicBezTo>
                <a:cubicBezTo>
                  <a:pt x="383803" y="1627911"/>
                  <a:pt x="742633" y="1986741"/>
                  <a:pt x="1185272" y="1986741"/>
                </a:cubicBezTo>
                <a:cubicBezTo>
                  <a:pt x="1627911" y="1986741"/>
                  <a:pt x="1986741" y="1627911"/>
                  <a:pt x="1986741" y="1185272"/>
                </a:cubicBezTo>
                <a:cubicBezTo>
                  <a:pt x="1986741" y="742633"/>
                  <a:pt x="1627911" y="383803"/>
                  <a:pt x="1185272" y="383803"/>
                </a:cubicBezTo>
                <a:close/>
                <a:moveTo>
                  <a:pt x="0" y="0"/>
                </a:moveTo>
                <a:lnTo>
                  <a:pt x="2370545" y="0"/>
                </a:lnTo>
                <a:lnTo>
                  <a:pt x="2370545" y="2370545"/>
                </a:lnTo>
                <a:lnTo>
                  <a:pt x="0" y="2370545"/>
                </a:lnTo>
                <a:close/>
              </a:path>
            </a:pathLst>
          </a:custGeom>
        </p:spPr>
      </p:pic>
      <p:sp>
        <p:nvSpPr>
          <p:cNvPr id="53" name="文本框 52">
            <a:extLst>
              <a:ext uri="{FF2B5EF4-FFF2-40B4-BE49-F238E27FC236}">
                <a16:creationId xmlns:a16="http://schemas.microsoft.com/office/drawing/2014/main" id="{6A972850-2525-EF4E-AEFF-CE438A3F1B45}"/>
              </a:ext>
            </a:extLst>
          </p:cNvPr>
          <p:cNvSpPr txBox="1"/>
          <p:nvPr/>
        </p:nvSpPr>
        <p:spPr>
          <a:xfrm>
            <a:off x="855251" y="1865485"/>
            <a:ext cx="2621431" cy="584775"/>
          </a:xfrm>
          <a:prstGeom prst="rect">
            <a:avLst/>
          </a:prstGeom>
          <a:noFill/>
        </p:spPr>
        <p:txBody>
          <a:bodyPr wrap="square" rtlCol="0">
            <a:spAutoFit/>
          </a:bodyPr>
          <a:lstStyle/>
          <a:p>
            <a:pPr algn="dist"/>
            <a:r>
              <a:rPr kumimoji="1" lang="en-US" altLang="zh-CN" sz="3200" b="1" cap="all" dirty="0">
                <a:solidFill>
                  <a:schemeClr val="bg1"/>
                </a:solidFill>
                <a:latin typeface="Microsoft YaHei" panose="020B0503020204020204" pitchFamily="34" charset="-122"/>
                <a:ea typeface="Microsoft YaHei" panose="020B0503020204020204" pitchFamily="34" charset="-122"/>
              </a:rPr>
              <a:t>design</a:t>
            </a:r>
            <a:endParaRPr kumimoji="1" lang="zh-CN" altLang="en-US" sz="3200" b="1" cap="all" dirty="0">
              <a:solidFill>
                <a:schemeClr val="bg1"/>
              </a:solidFill>
              <a:latin typeface="Microsoft YaHei" panose="020B0503020204020204" pitchFamily="34" charset="-122"/>
              <a:ea typeface="Microsoft YaHei" panose="020B0503020204020204" pitchFamily="34" charset="-122"/>
            </a:endParaRPr>
          </a:p>
        </p:txBody>
      </p:sp>
      <p:sp>
        <p:nvSpPr>
          <p:cNvPr id="54" name="文本框 53">
            <a:extLst>
              <a:ext uri="{FF2B5EF4-FFF2-40B4-BE49-F238E27FC236}">
                <a16:creationId xmlns:a16="http://schemas.microsoft.com/office/drawing/2014/main" id="{09B5F95D-A560-1349-892E-67D9C648D4E7}"/>
              </a:ext>
            </a:extLst>
          </p:cNvPr>
          <p:cNvSpPr txBox="1"/>
          <p:nvPr/>
        </p:nvSpPr>
        <p:spPr>
          <a:xfrm>
            <a:off x="855251" y="3339654"/>
            <a:ext cx="5009256" cy="1145314"/>
          </a:xfrm>
          <a:prstGeom prst="rect">
            <a:avLst/>
          </a:prstGeom>
          <a:noFill/>
        </p:spPr>
        <p:txBody>
          <a:bodyPr wrap="none" rtlCol="0">
            <a:spAutoFit/>
          </a:bodyPr>
          <a:lstStyle/>
          <a:p>
            <a:pPr>
              <a:lnSpc>
                <a:spcPct val="130000"/>
              </a:lnSpc>
            </a:pPr>
            <a:r>
              <a:rPr kumimoji="1" lang="en-US" altLang="zh-CN" sz="1200" spc="600" dirty="0">
                <a:solidFill>
                  <a:schemeClr val="bg1"/>
                </a:solidFill>
                <a:latin typeface="Microsoft YaHei" panose="020B0503020204020204" pitchFamily="34" charset="-122"/>
                <a:ea typeface="Microsoft YaHei" panose="020B0503020204020204" pitchFamily="34" charset="-122"/>
              </a:rPr>
              <a:t>100 years of design development</a:t>
            </a:r>
          </a:p>
          <a:p>
            <a:pPr>
              <a:lnSpc>
                <a:spcPct val="130000"/>
              </a:lnSpc>
            </a:pPr>
            <a:endParaRPr kumimoji="1" lang="en-US" altLang="zh-CN" sz="1400" spc="600" dirty="0">
              <a:solidFill>
                <a:schemeClr val="bg1"/>
              </a:solidFill>
              <a:latin typeface="Microsoft YaHei" panose="020B0503020204020204" pitchFamily="34" charset="-122"/>
              <a:ea typeface="Microsoft YaHei" panose="020B0503020204020204" pitchFamily="34" charset="-122"/>
            </a:endParaRPr>
          </a:p>
          <a:p>
            <a:pPr>
              <a:lnSpc>
                <a:spcPct val="130000"/>
              </a:lnSpc>
            </a:pPr>
            <a:r>
              <a:rPr kumimoji="1" lang="zh-CN" altLang="en-US" sz="1400" spc="600" dirty="0">
                <a:solidFill>
                  <a:schemeClr val="bg1"/>
                </a:solidFill>
                <a:latin typeface="Microsoft YaHei" panose="020B0503020204020204" pitchFamily="34" charset="-122"/>
                <a:ea typeface="Microsoft YaHei" panose="020B0503020204020204" pitchFamily="34" charset="-122"/>
              </a:rPr>
              <a:t>不念过往，不惧未来</a:t>
            </a:r>
          </a:p>
          <a:p>
            <a:pPr>
              <a:lnSpc>
                <a:spcPct val="130000"/>
              </a:lnSpc>
            </a:pPr>
            <a:r>
              <a:rPr kumimoji="1" lang="zh-CN" altLang="en-US" sz="1400" spc="600" dirty="0">
                <a:solidFill>
                  <a:schemeClr val="bg1"/>
                </a:solidFill>
                <a:latin typeface="Microsoft YaHei" panose="020B0503020204020204" pitchFamily="34" charset="-122"/>
                <a:ea typeface="Microsoft YaHei" panose="020B0503020204020204" pitchFamily="34" charset="-122"/>
              </a:rPr>
              <a:t>专注设计，与时间同行</a:t>
            </a:r>
          </a:p>
        </p:txBody>
      </p:sp>
      <p:cxnSp>
        <p:nvCxnSpPr>
          <p:cNvPr id="63" name="直线连接符 62">
            <a:extLst>
              <a:ext uri="{FF2B5EF4-FFF2-40B4-BE49-F238E27FC236}">
                <a16:creationId xmlns:a16="http://schemas.microsoft.com/office/drawing/2014/main" id="{AA5EDA72-4A1C-E149-8E2C-ED39E774BA76}"/>
              </a:ext>
            </a:extLst>
          </p:cNvPr>
          <p:cNvCxnSpPr>
            <a:cxnSpLocks/>
          </p:cNvCxnSpPr>
          <p:nvPr/>
        </p:nvCxnSpPr>
        <p:spPr>
          <a:xfrm>
            <a:off x="7800190" y="-9000"/>
            <a:ext cx="0" cy="687600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5693B127-0BF7-3744-9EBB-A7D625FE68D3}"/>
              </a:ext>
            </a:extLst>
          </p:cNvPr>
          <p:cNvCxnSpPr>
            <a:cxnSpLocks/>
          </p:cNvCxnSpPr>
          <p:nvPr/>
        </p:nvCxnSpPr>
        <p:spPr>
          <a:xfrm>
            <a:off x="9666941" y="-9000"/>
            <a:ext cx="0" cy="687600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9A6EA746-2FAE-9443-936D-0F00DEBF17BF}"/>
              </a:ext>
            </a:extLst>
          </p:cNvPr>
          <p:cNvCxnSpPr>
            <a:cxnSpLocks/>
          </p:cNvCxnSpPr>
          <p:nvPr/>
        </p:nvCxnSpPr>
        <p:spPr>
          <a:xfrm>
            <a:off x="5933439" y="-9000"/>
            <a:ext cx="0" cy="687600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pic>
        <p:nvPicPr>
          <p:cNvPr id="36" name="图片 35" descr="雪山上有许多云&#10;&#10;描述已自动生成">
            <a:extLst>
              <a:ext uri="{FF2B5EF4-FFF2-40B4-BE49-F238E27FC236}">
                <a16:creationId xmlns:a16="http://schemas.microsoft.com/office/drawing/2014/main" id="{30DB95E1-8724-CD4C-9D69-27848CB34085}"/>
              </a:ext>
            </a:extLst>
          </p:cNvPr>
          <p:cNvPicPr>
            <a:picLocks noChangeAspect="1"/>
          </p:cNvPicPr>
          <p:nvPr/>
        </p:nvPicPr>
        <p:blipFill>
          <a:blip r:embed="rId14">
            <a:alphaModFix amt="80000"/>
            <a:extLst>
              <a:ext uri="{28A0092B-C50C-407E-A947-70E740481C1C}">
                <a14:useLocalDpi xmlns:a14="http://schemas.microsoft.com/office/drawing/2010/main" val="0"/>
              </a:ext>
            </a:extLst>
          </a:blip>
          <a:srcRect l="28707" t="26887" r="9683" b="1116"/>
          <a:stretch>
            <a:fillRect/>
          </a:stretch>
        </p:blipFill>
        <p:spPr>
          <a:xfrm rot="4848010">
            <a:off x="10525470" y="-246537"/>
            <a:ext cx="1049571" cy="904804"/>
          </a:xfrm>
          <a:custGeom>
            <a:avLst/>
            <a:gdLst>
              <a:gd name="connsiteX0" fmla="*/ 282331 w 1175322"/>
              <a:gd name="connsiteY0" fmla="*/ 172862 h 1013211"/>
              <a:gd name="connsiteX1" fmla="*/ 587661 w 1175322"/>
              <a:gd name="connsiteY1" fmla="*/ 699293 h 1013211"/>
              <a:gd name="connsiteX2" fmla="*/ 892991 w 1175322"/>
              <a:gd name="connsiteY2" fmla="*/ 172862 h 1013211"/>
              <a:gd name="connsiteX3" fmla="*/ 0 w 1175322"/>
              <a:gd name="connsiteY3" fmla="*/ 0 h 1013211"/>
              <a:gd name="connsiteX4" fmla="*/ 1175322 w 1175322"/>
              <a:gd name="connsiteY4" fmla="*/ 0 h 1013211"/>
              <a:gd name="connsiteX5" fmla="*/ 587661 w 1175322"/>
              <a:gd name="connsiteY5" fmla="*/ 1013211 h 101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322" h="1013211">
                <a:moveTo>
                  <a:pt x="282331" y="172862"/>
                </a:moveTo>
                <a:lnTo>
                  <a:pt x="587661" y="699293"/>
                </a:lnTo>
                <a:lnTo>
                  <a:pt x="892991" y="172862"/>
                </a:lnTo>
                <a:close/>
                <a:moveTo>
                  <a:pt x="0" y="0"/>
                </a:moveTo>
                <a:lnTo>
                  <a:pt x="1175322" y="0"/>
                </a:lnTo>
                <a:lnTo>
                  <a:pt x="587661" y="1013211"/>
                </a:lnTo>
                <a:close/>
              </a:path>
            </a:pathLst>
          </a:custGeom>
        </p:spPr>
      </p:pic>
      <p:grpSp>
        <p:nvGrpSpPr>
          <p:cNvPr id="49" name="组合 48">
            <a:extLst>
              <a:ext uri="{FF2B5EF4-FFF2-40B4-BE49-F238E27FC236}">
                <a16:creationId xmlns:a16="http://schemas.microsoft.com/office/drawing/2014/main" id="{7ECBBC78-DA95-4A53-80F8-B97C8C22E9CF}"/>
              </a:ext>
            </a:extLst>
          </p:cNvPr>
          <p:cNvGrpSpPr/>
          <p:nvPr/>
        </p:nvGrpSpPr>
        <p:grpSpPr>
          <a:xfrm>
            <a:off x="335933" y="0"/>
            <a:ext cx="719938" cy="6858000"/>
            <a:chOff x="335933" y="0"/>
            <a:chExt cx="719938" cy="6858000"/>
          </a:xfrm>
        </p:grpSpPr>
        <p:cxnSp>
          <p:nvCxnSpPr>
            <p:cNvPr id="68" name="直线连接符 67">
              <a:extLst>
                <a:ext uri="{FF2B5EF4-FFF2-40B4-BE49-F238E27FC236}">
                  <a16:creationId xmlns:a16="http://schemas.microsoft.com/office/drawing/2014/main" id="{4A651552-AB36-CE45-BB14-07444086ED84}"/>
                </a:ext>
              </a:extLst>
            </p:cNvPr>
            <p:cNvCxnSpPr>
              <a:cxnSpLocks/>
            </p:cNvCxnSpPr>
            <p:nvPr/>
          </p:nvCxnSpPr>
          <p:spPr>
            <a:xfrm>
              <a:off x="695902" y="1019711"/>
              <a:ext cx="0" cy="3573384"/>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4B0062DA-4160-EA43-B1A2-5A2C40AA1E3C}"/>
                </a:ext>
              </a:extLst>
            </p:cNvPr>
            <p:cNvSpPr/>
            <p:nvPr/>
          </p:nvSpPr>
          <p:spPr>
            <a:xfrm>
              <a:off x="335933" y="299772"/>
              <a:ext cx="719938" cy="719938"/>
            </a:xfrm>
            <a:prstGeom prst="ellips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2" name="文本框 71">
              <a:extLst>
                <a:ext uri="{FF2B5EF4-FFF2-40B4-BE49-F238E27FC236}">
                  <a16:creationId xmlns:a16="http://schemas.microsoft.com/office/drawing/2014/main" id="{53D75351-CE0E-3742-8D20-0EA44292610E}"/>
                </a:ext>
              </a:extLst>
            </p:cNvPr>
            <p:cNvSpPr txBox="1"/>
            <p:nvPr/>
          </p:nvSpPr>
          <p:spPr>
            <a:xfrm rot="5400000">
              <a:off x="-70260" y="5300077"/>
              <a:ext cx="1532326" cy="184666"/>
            </a:xfrm>
            <a:prstGeom prst="rect">
              <a:avLst/>
            </a:prstGeom>
            <a:noFill/>
          </p:spPr>
          <p:txBody>
            <a:bodyPr wrap="square" rtlCol="0">
              <a:spAutoFit/>
            </a:bodyPr>
            <a:lstStyle/>
            <a:p>
              <a:pPr algn="dist"/>
              <a:r>
                <a:rPr kumimoji="1" lang="en-US" altLang="zh-CN" sz="600" dirty="0">
                  <a:solidFill>
                    <a:schemeClr val="bg1">
                      <a:lumMod val="85000"/>
                    </a:schemeClr>
                  </a:solidFill>
                  <a:latin typeface="Microsoft YaHei" panose="020B0503020204020204" pitchFamily="34" charset="-122"/>
                  <a:ea typeface="Microsoft YaHei" panose="020B0503020204020204" pitchFamily="34" charset="-122"/>
                </a:rPr>
                <a:t>Art and design</a:t>
              </a:r>
              <a:endParaRPr kumimoji="1" lang="zh-CN" altLang="en-US" sz="600" dirty="0">
                <a:solidFill>
                  <a:schemeClr val="bg1">
                    <a:lumMod val="85000"/>
                  </a:schemeClr>
                </a:solidFill>
                <a:latin typeface="Microsoft YaHei" panose="020B0503020204020204" pitchFamily="34" charset="-122"/>
                <a:ea typeface="Microsoft YaHei" panose="020B0503020204020204" pitchFamily="34" charset="-122"/>
              </a:endParaRPr>
            </a:p>
          </p:txBody>
        </p:sp>
        <p:cxnSp>
          <p:nvCxnSpPr>
            <p:cNvPr id="82" name="直线连接符 81">
              <a:extLst>
                <a:ext uri="{FF2B5EF4-FFF2-40B4-BE49-F238E27FC236}">
                  <a16:creationId xmlns:a16="http://schemas.microsoft.com/office/drawing/2014/main" id="{FF4D3946-98A6-2341-BF00-BC7315B0A6F2}"/>
                </a:ext>
              </a:extLst>
            </p:cNvPr>
            <p:cNvCxnSpPr>
              <a:cxnSpLocks/>
            </p:cNvCxnSpPr>
            <p:nvPr/>
          </p:nvCxnSpPr>
          <p:spPr>
            <a:xfrm>
              <a:off x="695902" y="6189848"/>
              <a:ext cx="0" cy="668152"/>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2BCFEBD3-C00A-8C49-AAE1-CE0DEF5366EC}"/>
                </a:ext>
              </a:extLst>
            </p:cNvPr>
            <p:cNvCxnSpPr>
              <a:cxnSpLocks/>
            </p:cNvCxnSpPr>
            <p:nvPr/>
          </p:nvCxnSpPr>
          <p:spPr>
            <a:xfrm>
              <a:off x="695902" y="0"/>
              <a:ext cx="0" cy="299772"/>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96" name="椭圆 95">
            <a:extLst>
              <a:ext uri="{FF2B5EF4-FFF2-40B4-BE49-F238E27FC236}">
                <a16:creationId xmlns:a16="http://schemas.microsoft.com/office/drawing/2014/main" id="{2BA47CBB-F148-1641-9BEC-9CE6D292AF43}"/>
              </a:ext>
            </a:extLst>
          </p:cNvPr>
          <p:cNvSpPr/>
          <p:nvPr/>
        </p:nvSpPr>
        <p:spPr>
          <a:xfrm>
            <a:off x="3073454" y="1947076"/>
            <a:ext cx="15854094" cy="15854094"/>
          </a:xfrm>
          <a:prstGeom prst="ellips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5" name="图片 4" descr="图片包含 人, 女人, 看着, 照片&#10;&#10;描述已自动生成">
            <a:extLst>
              <a:ext uri="{FF2B5EF4-FFF2-40B4-BE49-F238E27FC236}">
                <a16:creationId xmlns:a16="http://schemas.microsoft.com/office/drawing/2014/main" id="{F878ACB4-67AC-5844-A6CC-C865B5872BC0}"/>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5994400" y="901700"/>
            <a:ext cx="6197600" cy="5956300"/>
          </a:xfrm>
          <a:prstGeom prst="rect">
            <a:avLst/>
          </a:prstGeom>
        </p:spPr>
      </p:pic>
      <p:sp>
        <p:nvSpPr>
          <p:cNvPr id="10" name="直角三角形 9">
            <a:extLst>
              <a:ext uri="{FF2B5EF4-FFF2-40B4-BE49-F238E27FC236}">
                <a16:creationId xmlns:a16="http://schemas.microsoft.com/office/drawing/2014/main" id="{E28AF836-BC72-654C-8CEC-7D9E742D981A}"/>
              </a:ext>
            </a:extLst>
          </p:cNvPr>
          <p:cNvSpPr/>
          <p:nvPr/>
        </p:nvSpPr>
        <p:spPr>
          <a:xfrm rot="10800000" flipV="1">
            <a:off x="5994400" y="5172892"/>
            <a:ext cx="6197600" cy="1685108"/>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任意形状 34">
            <a:extLst>
              <a:ext uri="{FF2B5EF4-FFF2-40B4-BE49-F238E27FC236}">
                <a16:creationId xmlns:a16="http://schemas.microsoft.com/office/drawing/2014/main" id="{787A1F43-30BF-C745-B18D-A2791E1AA820}"/>
              </a:ext>
            </a:extLst>
          </p:cNvPr>
          <p:cNvSpPr>
            <a:spLocks noChangeAspect="1"/>
          </p:cNvSpPr>
          <p:nvPr/>
        </p:nvSpPr>
        <p:spPr>
          <a:xfrm>
            <a:off x="8631748" y="4857046"/>
            <a:ext cx="4695942" cy="2536994"/>
          </a:xfrm>
          <a:custGeom>
            <a:avLst/>
            <a:gdLst>
              <a:gd name="connsiteX0" fmla="*/ 4695084 w 4695942"/>
              <a:gd name="connsiteY0" fmla="*/ 0 h 2536994"/>
              <a:gd name="connsiteX1" fmla="*/ 4695942 w 4695942"/>
              <a:gd name="connsiteY1" fmla="*/ 16994 h 2536994"/>
              <a:gd name="connsiteX2" fmla="*/ 2175942 w 4695942"/>
              <a:gd name="connsiteY2" fmla="*/ 2536994 h 2536994"/>
              <a:gd name="connsiteX3" fmla="*/ 86318 w 4695942"/>
              <a:gd name="connsiteY3" fmla="*/ 1425950 h 2536994"/>
              <a:gd name="connsiteX4" fmla="*/ 0 w 4695942"/>
              <a:gd name="connsiteY4" fmla="*/ 1283867 h 2536994"/>
              <a:gd name="connsiteX5" fmla="*/ 772672 w 4695942"/>
              <a:gd name="connsiteY5" fmla="*/ 1073780 h 2536994"/>
              <a:gd name="connsiteX6" fmla="*/ 818921 w 4695942"/>
              <a:gd name="connsiteY6" fmla="*/ 1135627 h 2536994"/>
              <a:gd name="connsiteX7" fmla="*/ 2175942 w 4695942"/>
              <a:gd name="connsiteY7" fmla="*/ 1775594 h 2536994"/>
              <a:gd name="connsiteX8" fmla="*/ 3898814 w 4695942"/>
              <a:gd name="connsiteY8" fmla="*/ 371413 h 2536994"/>
              <a:gd name="connsiteX9" fmla="*/ 3922689 w 4695942"/>
              <a:gd name="connsiteY9" fmla="*/ 214972 h 253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95942" h="2536994">
                <a:moveTo>
                  <a:pt x="4695084" y="0"/>
                </a:moveTo>
                <a:lnTo>
                  <a:pt x="4695942" y="16994"/>
                </a:lnTo>
                <a:cubicBezTo>
                  <a:pt x="4695942" y="1408752"/>
                  <a:pt x="3567700" y="2536994"/>
                  <a:pt x="2175942" y="2536994"/>
                </a:cubicBezTo>
                <a:cubicBezTo>
                  <a:pt x="1306093" y="2536994"/>
                  <a:pt x="539181" y="2096275"/>
                  <a:pt x="86318" y="1425950"/>
                </a:cubicBezTo>
                <a:lnTo>
                  <a:pt x="0" y="1283867"/>
                </a:lnTo>
                <a:lnTo>
                  <a:pt x="772672" y="1073780"/>
                </a:lnTo>
                <a:lnTo>
                  <a:pt x="818921" y="1135627"/>
                </a:lnTo>
                <a:cubicBezTo>
                  <a:pt x="1141474" y="1526471"/>
                  <a:pt x="1629615" y="1775594"/>
                  <a:pt x="2175942" y="1775594"/>
                </a:cubicBezTo>
                <a:cubicBezTo>
                  <a:pt x="3025784" y="1775594"/>
                  <a:pt x="3734831" y="1172778"/>
                  <a:pt x="3898814" y="371413"/>
                </a:cubicBezTo>
                <a:lnTo>
                  <a:pt x="3922689" y="214972"/>
                </a:lnTo>
                <a:close/>
              </a:path>
            </a:pathLst>
          </a:custGeom>
          <a:solidFill>
            <a:srgbClr val="FFFFFF"/>
          </a:solidFill>
          <a:ln>
            <a:no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三角形 42">
            <a:extLst>
              <a:ext uri="{FF2B5EF4-FFF2-40B4-BE49-F238E27FC236}">
                <a16:creationId xmlns:a16="http://schemas.microsoft.com/office/drawing/2014/main" id="{1C8E9BA8-BC9C-3945-B503-A7BD460DE097}"/>
              </a:ext>
            </a:extLst>
          </p:cNvPr>
          <p:cNvSpPr/>
          <p:nvPr/>
        </p:nvSpPr>
        <p:spPr>
          <a:xfrm flipV="1">
            <a:off x="8116104" y="4729394"/>
            <a:ext cx="547424" cy="471918"/>
          </a:xfrm>
          <a:prstGeom prst="triangle">
            <a:avLst/>
          </a:prstGeom>
          <a:solidFill>
            <a:srgbClr val="00FF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a:extLst>
              <a:ext uri="{FF2B5EF4-FFF2-40B4-BE49-F238E27FC236}">
                <a16:creationId xmlns:a16="http://schemas.microsoft.com/office/drawing/2014/main" id="{633BFE47-12B4-1B4C-A77A-E01631A1DBD9}"/>
              </a:ext>
            </a:extLst>
          </p:cNvPr>
          <p:cNvSpPr/>
          <p:nvPr/>
        </p:nvSpPr>
        <p:spPr>
          <a:xfrm>
            <a:off x="862606" y="4689023"/>
            <a:ext cx="1433852" cy="261610"/>
          </a:xfrm>
          <a:prstGeom prst="rect">
            <a:avLst/>
          </a:prstGeom>
        </p:spPr>
        <p:txBody>
          <a:bodyPr wrap="square">
            <a:spAutoFit/>
          </a:bodyPr>
          <a:lstStyle/>
          <a:p>
            <a:pPr algn="dist"/>
            <a:r>
              <a:rPr kumimoji="1" lang="en-US" altLang="zh-CN" sz="1100" dirty="0">
                <a:solidFill>
                  <a:schemeClr val="bg1"/>
                </a:solidFill>
                <a:latin typeface="Microsoft YaHei" panose="020B0503020204020204" pitchFamily="34" charset="-122"/>
                <a:ea typeface="Microsoft YaHei" panose="020B0503020204020204" pitchFamily="34" charset="-122"/>
              </a:rPr>
              <a:t>1900s—</a:t>
            </a:r>
            <a:r>
              <a:rPr kumimoji="1" lang="zh-CN" altLang="en-US" sz="1100" dirty="0">
                <a:solidFill>
                  <a:schemeClr val="bg1"/>
                </a:solidFill>
                <a:latin typeface="Microsoft YaHei" panose="020B0503020204020204" pitchFamily="34" charset="-122"/>
                <a:ea typeface="Microsoft YaHei" panose="020B0503020204020204" pitchFamily="34" charset="-122"/>
              </a:rPr>
              <a:t>至今</a:t>
            </a:r>
            <a:r>
              <a:rPr kumimoji="1" lang="en-US" altLang="zh-CN" sz="1100" dirty="0">
                <a:solidFill>
                  <a:schemeClr val="bg1"/>
                </a:solidFill>
                <a:latin typeface="Microsoft YaHei" panose="020B0503020204020204" pitchFamily="34" charset="-122"/>
                <a:ea typeface="Microsoft YaHei" panose="020B0503020204020204" pitchFamily="34" charset="-122"/>
              </a:rPr>
              <a:t> </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99" name="直线连接符 98">
            <a:extLst>
              <a:ext uri="{FF2B5EF4-FFF2-40B4-BE49-F238E27FC236}">
                <a16:creationId xmlns:a16="http://schemas.microsoft.com/office/drawing/2014/main" id="{D363E32B-EDFB-024B-AB7E-AD14B22049B5}"/>
              </a:ext>
            </a:extLst>
          </p:cNvPr>
          <p:cNvCxnSpPr>
            <a:cxnSpLocks/>
          </p:cNvCxnSpPr>
          <p:nvPr/>
        </p:nvCxnSpPr>
        <p:spPr>
          <a:xfrm flipH="1">
            <a:off x="953158" y="4951455"/>
            <a:ext cx="3587950"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7D839655-1B9C-3642-A932-E37A9A094AA0}"/>
              </a:ext>
            </a:extLst>
          </p:cNvPr>
          <p:cNvCxnSpPr>
            <a:cxnSpLocks/>
          </p:cNvCxnSpPr>
          <p:nvPr/>
        </p:nvCxnSpPr>
        <p:spPr>
          <a:xfrm flipH="1">
            <a:off x="953157" y="4951455"/>
            <a:ext cx="1260000" cy="0"/>
          </a:xfrm>
          <a:prstGeom prst="line">
            <a:avLst/>
          </a:prstGeom>
          <a:ln w="1270">
            <a:solidFill>
              <a:srgbClr val="00EDFF"/>
            </a:solidFill>
          </a:ln>
        </p:spPr>
        <p:style>
          <a:lnRef idx="1">
            <a:schemeClr val="accent1"/>
          </a:lnRef>
          <a:fillRef idx="0">
            <a:schemeClr val="accent1"/>
          </a:fillRef>
          <a:effectRef idx="0">
            <a:schemeClr val="accent1"/>
          </a:effectRef>
          <a:fontRef idx="minor">
            <a:schemeClr val="tx1"/>
          </a:fontRef>
        </p:style>
      </p:cxnSp>
      <p:pic>
        <p:nvPicPr>
          <p:cNvPr id="57" name="图片 56" descr="图片包含 游戏机&#10;&#10;描述已自动生成">
            <a:extLst>
              <a:ext uri="{FF2B5EF4-FFF2-40B4-BE49-F238E27FC236}">
                <a16:creationId xmlns:a16="http://schemas.microsoft.com/office/drawing/2014/main" id="{2A176A73-F1E3-4F42-8298-E43634216854}"/>
              </a:ext>
            </a:extLst>
          </p:cNvPr>
          <p:cNvPicPr>
            <a:picLocks noChangeAspect="1"/>
          </p:cNvPicPr>
          <p:nvPr/>
        </p:nvPicPr>
        <p:blipFill>
          <a:blip r:embed="rId8">
            <a:alphaModFix amt="80000"/>
            <a:extLst>
              <a:ext uri="{BEBA8EAE-BF5A-486C-A8C5-ECC9F3942E4B}">
                <a14:imgProps xmlns:a14="http://schemas.microsoft.com/office/drawing/2010/main">
                  <a14:imgLayer r:embed="rId17">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9879484" y="1269115"/>
            <a:ext cx="478996" cy="478996"/>
          </a:xfrm>
          <a:custGeom>
            <a:avLst/>
            <a:gdLst>
              <a:gd name="connsiteX0" fmla="*/ 2145568 w 4291137"/>
              <a:gd name="connsiteY0" fmla="*/ 650782 h 4291137"/>
              <a:gd name="connsiteX1" fmla="*/ 650782 w 4291137"/>
              <a:gd name="connsiteY1" fmla="*/ 2145568 h 4291137"/>
              <a:gd name="connsiteX2" fmla="*/ 2145568 w 4291137"/>
              <a:gd name="connsiteY2" fmla="*/ 3640354 h 4291137"/>
              <a:gd name="connsiteX3" fmla="*/ 3640354 w 4291137"/>
              <a:gd name="connsiteY3" fmla="*/ 2145568 h 4291137"/>
              <a:gd name="connsiteX4" fmla="*/ 2145568 w 4291137"/>
              <a:gd name="connsiteY4" fmla="*/ 650782 h 4291137"/>
              <a:gd name="connsiteX5" fmla="*/ 0 w 4291137"/>
              <a:gd name="connsiteY5" fmla="*/ 0 h 4291137"/>
              <a:gd name="connsiteX6" fmla="*/ 4291137 w 4291137"/>
              <a:gd name="connsiteY6" fmla="*/ 0 h 4291137"/>
              <a:gd name="connsiteX7" fmla="*/ 4291137 w 4291137"/>
              <a:gd name="connsiteY7" fmla="*/ 4291137 h 4291137"/>
              <a:gd name="connsiteX8" fmla="*/ 0 w 4291137"/>
              <a:gd name="connsiteY8" fmla="*/ 4291137 h 429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137" h="4291137">
                <a:moveTo>
                  <a:pt x="2145568" y="650782"/>
                </a:moveTo>
                <a:cubicBezTo>
                  <a:pt x="1320020" y="650782"/>
                  <a:pt x="650782" y="1320020"/>
                  <a:pt x="650782" y="2145568"/>
                </a:cubicBezTo>
                <a:cubicBezTo>
                  <a:pt x="650782" y="2971116"/>
                  <a:pt x="1320020" y="3640354"/>
                  <a:pt x="2145568" y="3640354"/>
                </a:cubicBezTo>
                <a:cubicBezTo>
                  <a:pt x="2971116" y="3640354"/>
                  <a:pt x="3640354" y="2971116"/>
                  <a:pt x="3640354" y="2145568"/>
                </a:cubicBezTo>
                <a:cubicBezTo>
                  <a:pt x="3640354" y="1320020"/>
                  <a:pt x="2971116" y="650782"/>
                  <a:pt x="2145568" y="650782"/>
                </a:cubicBezTo>
                <a:close/>
                <a:moveTo>
                  <a:pt x="0" y="0"/>
                </a:moveTo>
                <a:lnTo>
                  <a:pt x="4291137" y="0"/>
                </a:lnTo>
                <a:lnTo>
                  <a:pt x="4291137" y="4291137"/>
                </a:lnTo>
                <a:lnTo>
                  <a:pt x="0" y="4291137"/>
                </a:lnTo>
                <a:close/>
              </a:path>
            </a:pathLst>
          </a:custGeom>
        </p:spPr>
      </p:pic>
      <p:pic>
        <p:nvPicPr>
          <p:cNvPr id="34" name="图片 33" descr="雪山上有许多云&#10;&#10;描述已自动生成">
            <a:extLst>
              <a:ext uri="{FF2B5EF4-FFF2-40B4-BE49-F238E27FC236}">
                <a16:creationId xmlns:a16="http://schemas.microsoft.com/office/drawing/2014/main" id="{FB61D1BD-00D3-42D7-95A1-2F0507F6B957}"/>
              </a:ext>
            </a:extLst>
          </p:cNvPr>
          <p:cNvPicPr>
            <a:picLocks noChangeAspect="1"/>
          </p:cNvPicPr>
          <p:nvPr/>
        </p:nvPicPr>
        <p:blipFill rotWithShape="1">
          <a:blip r:embed="rId14">
            <a:extLst>
              <a:ext uri="{28A0092B-C50C-407E-A947-70E740481C1C}">
                <a14:useLocalDpi xmlns:a14="http://schemas.microsoft.com/office/drawing/2010/main" val="0"/>
              </a:ext>
            </a:extLst>
          </a:blip>
          <a:srcRect l="3914" t="74775" r="1333" b="10493"/>
          <a:stretch/>
        </p:blipFill>
        <p:spPr>
          <a:xfrm>
            <a:off x="837924" y="2488299"/>
            <a:ext cx="4953493" cy="584775"/>
          </a:xfrm>
          <a:custGeom>
            <a:avLst/>
            <a:gdLst/>
            <a:ahLst/>
            <a:cxnLst/>
            <a:rect l="l" t="t" r="r" b="b"/>
            <a:pathLst>
              <a:path w="4677184" h="536450">
                <a:moveTo>
                  <a:pt x="1309910" y="98115"/>
                </a:moveTo>
                <a:cubicBezTo>
                  <a:pt x="1308571" y="113295"/>
                  <a:pt x="1305557" y="127917"/>
                  <a:pt x="1300869" y="141982"/>
                </a:cubicBezTo>
                <a:lnTo>
                  <a:pt x="1241598" y="323143"/>
                </a:lnTo>
                <a:lnTo>
                  <a:pt x="1379897" y="323143"/>
                </a:lnTo>
                <a:lnTo>
                  <a:pt x="1320961" y="143321"/>
                </a:lnTo>
                <a:cubicBezTo>
                  <a:pt x="1317166" y="131936"/>
                  <a:pt x="1314487" y="116867"/>
                  <a:pt x="1312924" y="98115"/>
                </a:cubicBezTo>
                <a:close/>
                <a:moveTo>
                  <a:pt x="3881884" y="95770"/>
                </a:moveTo>
                <a:cubicBezTo>
                  <a:pt x="3838575" y="95770"/>
                  <a:pt x="3804474" y="111844"/>
                  <a:pt x="3779583" y="143991"/>
                </a:cubicBezTo>
                <a:cubicBezTo>
                  <a:pt x="3754691" y="176138"/>
                  <a:pt x="3742246" y="217772"/>
                  <a:pt x="3742246" y="268895"/>
                </a:cubicBezTo>
                <a:cubicBezTo>
                  <a:pt x="3742246" y="319348"/>
                  <a:pt x="3754412" y="360591"/>
                  <a:pt x="3778746" y="392627"/>
                </a:cubicBezTo>
                <a:cubicBezTo>
                  <a:pt x="3803079" y="424662"/>
                  <a:pt x="3836454" y="440679"/>
                  <a:pt x="3878870" y="440679"/>
                </a:cubicBezTo>
                <a:cubicBezTo>
                  <a:pt x="3922179" y="440679"/>
                  <a:pt x="3955888" y="425331"/>
                  <a:pt x="3979998" y="394636"/>
                </a:cubicBezTo>
                <a:cubicBezTo>
                  <a:pt x="4004109" y="363940"/>
                  <a:pt x="4016164" y="322696"/>
                  <a:pt x="4016164" y="270904"/>
                </a:cubicBezTo>
                <a:cubicBezTo>
                  <a:pt x="4016164" y="216879"/>
                  <a:pt x="4004443" y="174184"/>
                  <a:pt x="3981003" y="142819"/>
                </a:cubicBezTo>
                <a:cubicBezTo>
                  <a:pt x="3957563" y="111453"/>
                  <a:pt x="3924523" y="95770"/>
                  <a:pt x="3881884" y="95770"/>
                </a:cubicBezTo>
                <a:close/>
                <a:moveTo>
                  <a:pt x="4253247" y="8706"/>
                </a:moveTo>
                <a:lnTo>
                  <a:pt x="4364087" y="8706"/>
                </a:lnTo>
                <a:lnTo>
                  <a:pt x="4364087" y="311088"/>
                </a:lnTo>
                <a:cubicBezTo>
                  <a:pt x="4364087" y="397482"/>
                  <a:pt x="4398131" y="440679"/>
                  <a:pt x="4466220" y="440679"/>
                </a:cubicBezTo>
                <a:cubicBezTo>
                  <a:pt x="4533192" y="440679"/>
                  <a:pt x="4566679" y="399045"/>
                  <a:pt x="4566679" y="315776"/>
                </a:cubicBezTo>
                <a:lnTo>
                  <a:pt x="4566679" y="8706"/>
                </a:lnTo>
                <a:lnTo>
                  <a:pt x="4677184" y="8706"/>
                </a:lnTo>
                <a:lnTo>
                  <a:pt x="4677184" y="304390"/>
                </a:lnTo>
                <a:cubicBezTo>
                  <a:pt x="4677184" y="459097"/>
                  <a:pt x="4605300" y="536450"/>
                  <a:pt x="4461532" y="536450"/>
                </a:cubicBezTo>
                <a:cubicBezTo>
                  <a:pt x="4322675" y="536450"/>
                  <a:pt x="4253247" y="461106"/>
                  <a:pt x="4253247" y="310418"/>
                </a:cubicBezTo>
                <a:close/>
                <a:moveTo>
                  <a:pt x="3132534" y="8706"/>
                </a:moveTo>
                <a:lnTo>
                  <a:pt x="3258777" y="8706"/>
                </a:lnTo>
                <a:lnTo>
                  <a:pt x="3345842" y="206945"/>
                </a:lnTo>
                <a:cubicBezTo>
                  <a:pt x="3347628" y="210963"/>
                  <a:pt x="3351758" y="224581"/>
                  <a:pt x="3358232" y="247798"/>
                </a:cubicBezTo>
                <a:lnTo>
                  <a:pt x="3359571" y="247798"/>
                </a:lnTo>
                <a:cubicBezTo>
                  <a:pt x="3362250" y="232171"/>
                  <a:pt x="3365934" y="218889"/>
                  <a:pt x="3370622" y="207950"/>
                </a:cubicBezTo>
                <a:lnTo>
                  <a:pt x="3460030" y="8706"/>
                </a:lnTo>
                <a:lnTo>
                  <a:pt x="3577232" y="8706"/>
                </a:lnTo>
                <a:lnTo>
                  <a:pt x="3407792" y="342230"/>
                </a:lnTo>
                <a:lnTo>
                  <a:pt x="3407792" y="527409"/>
                </a:lnTo>
                <a:lnTo>
                  <a:pt x="3297287" y="527409"/>
                </a:lnTo>
                <a:lnTo>
                  <a:pt x="3297287" y="344239"/>
                </a:lnTo>
                <a:close/>
                <a:moveTo>
                  <a:pt x="2296455" y="8706"/>
                </a:moveTo>
                <a:lnTo>
                  <a:pt x="2406960" y="8706"/>
                </a:lnTo>
                <a:lnTo>
                  <a:pt x="2406960" y="253826"/>
                </a:lnTo>
                <a:lnTo>
                  <a:pt x="2408634" y="253826"/>
                </a:lnTo>
                <a:cubicBezTo>
                  <a:pt x="2413545" y="243110"/>
                  <a:pt x="2418457" y="233846"/>
                  <a:pt x="2423368" y="226032"/>
                </a:cubicBezTo>
                <a:lnTo>
                  <a:pt x="2572047" y="8706"/>
                </a:lnTo>
                <a:lnTo>
                  <a:pt x="2703983" y="8706"/>
                </a:lnTo>
                <a:lnTo>
                  <a:pt x="2518469" y="256170"/>
                </a:lnTo>
                <a:lnTo>
                  <a:pt x="2719387" y="527409"/>
                </a:lnTo>
                <a:lnTo>
                  <a:pt x="2579414" y="527409"/>
                </a:lnTo>
                <a:lnTo>
                  <a:pt x="2422363" y="300707"/>
                </a:lnTo>
                <a:cubicBezTo>
                  <a:pt x="2418345" y="294902"/>
                  <a:pt x="2413768" y="285861"/>
                  <a:pt x="2408634" y="273583"/>
                </a:cubicBezTo>
                <a:lnTo>
                  <a:pt x="2406960" y="273583"/>
                </a:lnTo>
                <a:lnTo>
                  <a:pt x="2406960" y="527409"/>
                </a:lnTo>
                <a:lnTo>
                  <a:pt x="2296455" y="527409"/>
                </a:lnTo>
                <a:close/>
                <a:moveTo>
                  <a:pt x="1667805" y="8706"/>
                </a:moveTo>
                <a:lnTo>
                  <a:pt x="1788356" y="8706"/>
                </a:lnTo>
                <a:lnTo>
                  <a:pt x="1999989" y="334863"/>
                </a:lnTo>
                <a:cubicBezTo>
                  <a:pt x="2014053" y="356517"/>
                  <a:pt x="2022648" y="370247"/>
                  <a:pt x="2025774" y="376051"/>
                </a:cubicBezTo>
                <a:lnTo>
                  <a:pt x="2027448" y="376051"/>
                </a:lnTo>
                <a:cubicBezTo>
                  <a:pt x="2025215" y="363549"/>
                  <a:pt x="2024099" y="339662"/>
                  <a:pt x="2024099" y="304390"/>
                </a:cubicBezTo>
                <a:lnTo>
                  <a:pt x="2024099" y="8706"/>
                </a:lnTo>
                <a:lnTo>
                  <a:pt x="2128911" y="8706"/>
                </a:lnTo>
                <a:lnTo>
                  <a:pt x="2128911" y="527409"/>
                </a:lnTo>
                <a:lnTo>
                  <a:pt x="2015728" y="527409"/>
                </a:lnTo>
                <a:lnTo>
                  <a:pt x="1796057" y="191876"/>
                </a:lnTo>
                <a:cubicBezTo>
                  <a:pt x="1784672" y="174463"/>
                  <a:pt x="1776412" y="160399"/>
                  <a:pt x="1771278" y="149683"/>
                </a:cubicBezTo>
                <a:lnTo>
                  <a:pt x="1769603" y="149683"/>
                </a:lnTo>
                <a:cubicBezTo>
                  <a:pt x="1771612" y="167543"/>
                  <a:pt x="1772617" y="195113"/>
                  <a:pt x="1772617" y="232395"/>
                </a:cubicBezTo>
                <a:lnTo>
                  <a:pt x="1772617" y="527409"/>
                </a:lnTo>
                <a:lnTo>
                  <a:pt x="1667805" y="527409"/>
                </a:lnTo>
                <a:close/>
                <a:moveTo>
                  <a:pt x="1249300" y="8706"/>
                </a:moveTo>
                <a:lnTo>
                  <a:pt x="1379227" y="8706"/>
                </a:lnTo>
                <a:lnTo>
                  <a:pt x="1565411" y="527409"/>
                </a:lnTo>
                <a:lnTo>
                  <a:pt x="1444860" y="527409"/>
                </a:lnTo>
                <a:lnTo>
                  <a:pt x="1406016" y="408533"/>
                </a:lnTo>
                <a:lnTo>
                  <a:pt x="1217488" y="408533"/>
                </a:lnTo>
                <a:lnTo>
                  <a:pt x="1179314" y="527409"/>
                </a:lnTo>
                <a:lnTo>
                  <a:pt x="1059433" y="527409"/>
                </a:lnTo>
                <a:close/>
                <a:moveTo>
                  <a:pt x="515280" y="8706"/>
                </a:moveTo>
                <a:lnTo>
                  <a:pt x="625785" y="8706"/>
                </a:lnTo>
                <a:lnTo>
                  <a:pt x="625785" y="217996"/>
                </a:lnTo>
                <a:lnTo>
                  <a:pt x="846794" y="217996"/>
                </a:lnTo>
                <a:lnTo>
                  <a:pt x="846794" y="8706"/>
                </a:lnTo>
                <a:lnTo>
                  <a:pt x="957299" y="8706"/>
                </a:lnTo>
                <a:lnTo>
                  <a:pt x="957299" y="527409"/>
                </a:lnTo>
                <a:lnTo>
                  <a:pt x="846794" y="527409"/>
                </a:lnTo>
                <a:lnTo>
                  <a:pt x="846794" y="313432"/>
                </a:lnTo>
                <a:lnTo>
                  <a:pt x="625785" y="313432"/>
                </a:lnTo>
                <a:lnTo>
                  <a:pt x="625785" y="527409"/>
                </a:lnTo>
                <a:lnTo>
                  <a:pt x="515280" y="527409"/>
                </a:lnTo>
                <a:close/>
                <a:moveTo>
                  <a:pt x="0" y="8706"/>
                </a:moveTo>
                <a:lnTo>
                  <a:pt x="406524" y="8706"/>
                </a:lnTo>
                <a:lnTo>
                  <a:pt x="406524" y="99119"/>
                </a:lnTo>
                <a:lnTo>
                  <a:pt x="258514" y="99119"/>
                </a:lnTo>
                <a:lnTo>
                  <a:pt x="258514" y="527409"/>
                </a:lnTo>
                <a:lnTo>
                  <a:pt x="147674" y="527409"/>
                </a:lnTo>
                <a:lnTo>
                  <a:pt x="147674" y="99119"/>
                </a:lnTo>
                <a:lnTo>
                  <a:pt x="0" y="99119"/>
                </a:lnTo>
                <a:close/>
                <a:moveTo>
                  <a:pt x="3885232" y="0"/>
                </a:moveTo>
                <a:cubicBezTo>
                  <a:pt x="3959349" y="0"/>
                  <a:pt x="4019010" y="24668"/>
                  <a:pt x="4064217" y="74004"/>
                </a:cubicBezTo>
                <a:cubicBezTo>
                  <a:pt x="4109423" y="123341"/>
                  <a:pt x="4132027" y="186742"/>
                  <a:pt x="4132027" y="264207"/>
                </a:cubicBezTo>
                <a:cubicBezTo>
                  <a:pt x="4132027" y="345020"/>
                  <a:pt x="4108530" y="410597"/>
                  <a:pt x="4061538" y="460939"/>
                </a:cubicBezTo>
                <a:cubicBezTo>
                  <a:pt x="4014545" y="511280"/>
                  <a:pt x="3952986" y="536450"/>
                  <a:pt x="3876861" y="536450"/>
                </a:cubicBezTo>
                <a:cubicBezTo>
                  <a:pt x="3802521" y="536450"/>
                  <a:pt x="3742134" y="512061"/>
                  <a:pt x="3695700" y="463283"/>
                </a:cubicBezTo>
                <a:cubicBezTo>
                  <a:pt x="3649265" y="414504"/>
                  <a:pt x="3626048" y="351717"/>
                  <a:pt x="3626048" y="274922"/>
                </a:cubicBezTo>
                <a:cubicBezTo>
                  <a:pt x="3626048" y="193662"/>
                  <a:pt x="3649767" y="127527"/>
                  <a:pt x="3697206" y="76516"/>
                </a:cubicBezTo>
                <a:cubicBezTo>
                  <a:pt x="3744645" y="25505"/>
                  <a:pt x="3807321" y="0"/>
                  <a:pt x="3885232" y="0"/>
                </a:cubicBezTo>
                <a:close/>
              </a:path>
            </a:pathLst>
          </a:custGeom>
        </p:spPr>
      </p:pic>
    </p:spTree>
    <p:extLst>
      <p:ext uri="{BB962C8B-B14F-4D97-AF65-F5344CB8AC3E}">
        <p14:creationId xmlns:p14="http://schemas.microsoft.com/office/powerpoint/2010/main" val="164562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8" presetClass="emph" presetSubtype="0" repeatCount="indefinite" fill="hold" nodeType="withEffect">
                                  <p:stCondLst>
                                    <p:cond delay="250"/>
                                  </p:stCondLst>
                                  <p:childTnLst>
                                    <p:animRot by="21600000">
                                      <p:cBhvr>
                                        <p:cTn id="11" dur="10000" fill="hold"/>
                                        <p:tgtEl>
                                          <p:spTgt spid="36"/>
                                        </p:tgtEl>
                                        <p:attrNameLst>
                                          <p:attrName>r</p:attrName>
                                        </p:attrNameLst>
                                      </p:cBhvr>
                                    </p:animRot>
                                  </p:childTnLst>
                                </p:cTn>
                              </p:par>
                              <p:par>
                                <p:cTn id="12" presetID="10" presetClass="entr" presetSubtype="0" fill="hold" nodeType="withEffect">
                                  <p:stCondLst>
                                    <p:cond delay="25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par>
                                <p:cTn id="15" presetID="8" presetClass="emph" presetSubtype="0" repeatCount="indefinite" fill="hold" nodeType="withEffect">
                                  <p:stCondLst>
                                    <p:cond delay="250"/>
                                  </p:stCondLst>
                                  <p:childTnLst>
                                    <p:animRot by="21600000">
                                      <p:cBhvr>
                                        <p:cTn id="16" dur="10000" fill="hold"/>
                                        <p:tgtEl>
                                          <p:spTgt spid="57"/>
                                        </p:tgtEl>
                                        <p:attrNameLst>
                                          <p:attrName>r</p:attrName>
                                        </p:attrNameLst>
                                      </p:cBhvr>
                                    </p:animRo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7" presetClass="entr" presetSubtype="1" fill="hold" nodeType="with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p:cTn id="22" dur="500" fill="hold"/>
                                        <p:tgtEl>
                                          <p:spTgt spid="69"/>
                                        </p:tgtEl>
                                        <p:attrNameLst>
                                          <p:attrName>ppt_x</p:attrName>
                                        </p:attrNameLst>
                                      </p:cBhvr>
                                      <p:tavLst>
                                        <p:tav tm="0">
                                          <p:val>
                                            <p:strVal val="#ppt_x"/>
                                          </p:val>
                                        </p:tav>
                                        <p:tav tm="100000">
                                          <p:val>
                                            <p:strVal val="#ppt_x"/>
                                          </p:val>
                                        </p:tav>
                                      </p:tavLst>
                                    </p:anim>
                                    <p:anim calcmode="lin" valueType="num">
                                      <p:cBhvr>
                                        <p:cTn id="23" dur="500" fill="hold"/>
                                        <p:tgtEl>
                                          <p:spTgt spid="69"/>
                                        </p:tgtEl>
                                        <p:attrNameLst>
                                          <p:attrName>ppt_y</p:attrName>
                                        </p:attrNameLst>
                                      </p:cBhvr>
                                      <p:tavLst>
                                        <p:tav tm="0">
                                          <p:val>
                                            <p:strVal val="#ppt_y-#ppt_h/2"/>
                                          </p:val>
                                        </p:tav>
                                        <p:tav tm="100000">
                                          <p:val>
                                            <p:strVal val="#ppt_y"/>
                                          </p:val>
                                        </p:tav>
                                      </p:tavLst>
                                    </p:anim>
                                    <p:anim calcmode="lin" valueType="num">
                                      <p:cBhvr>
                                        <p:cTn id="24" dur="500" fill="hold"/>
                                        <p:tgtEl>
                                          <p:spTgt spid="69"/>
                                        </p:tgtEl>
                                        <p:attrNameLst>
                                          <p:attrName>ppt_w</p:attrName>
                                        </p:attrNameLst>
                                      </p:cBhvr>
                                      <p:tavLst>
                                        <p:tav tm="0">
                                          <p:val>
                                            <p:strVal val="#ppt_w"/>
                                          </p:val>
                                        </p:tav>
                                        <p:tav tm="100000">
                                          <p:val>
                                            <p:strVal val="#ppt_w"/>
                                          </p:val>
                                        </p:tav>
                                      </p:tavLst>
                                    </p:anim>
                                    <p:anim calcmode="lin" valueType="num">
                                      <p:cBhvr>
                                        <p:cTn id="25" dur="500" fill="hold"/>
                                        <p:tgtEl>
                                          <p:spTgt spid="69"/>
                                        </p:tgtEl>
                                        <p:attrNameLst>
                                          <p:attrName>ppt_h</p:attrName>
                                        </p:attrNameLst>
                                      </p:cBhvr>
                                      <p:tavLst>
                                        <p:tav tm="0">
                                          <p:val>
                                            <p:fltVal val="0"/>
                                          </p:val>
                                        </p:tav>
                                        <p:tav tm="100000">
                                          <p:val>
                                            <p:strVal val="#ppt_h"/>
                                          </p:val>
                                        </p:tav>
                                      </p:tavLst>
                                    </p:anim>
                                  </p:childTnLst>
                                </p:cTn>
                              </p:par>
                              <p:par>
                                <p:cTn id="26" presetID="17" presetClass="entr" presetSubtype="1"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p:cTn id="28" dur="500" fill="hold"/>
                                        <p:tgtEl>
                                          <p:spTgt spid="63"/>
                                        </p:tgtEl>
                                        <p:attrNameLst>
                                          <p:attrName>ppt_x</p:attrName>
                                        </p:attrNameLst>
                                      </p:cBhvr>
                                      <p:tavLst>
                                        <p:tav tm="0">
                                          <p:val>
                                            <p:strVal val="#ppt_x"/>
                                          </p:val>
                                        </p:tav>
                                        <p:tav tm="100000">
                                          <p:val>
                                            <p:strVal val="#ppt_x"/>
                                          </p:val>
                                        </p:tav>
                                      </p:tavLst>
                                    </p:anim>
                                    <p:anim calcmode="lin" valueType="num">
                                      <p:cBhvr>
                                        <p:cTn id="29" dur="500" fill="hold"/>
                                        <p:tgtEl>
                                          <p:spTgt spid="63"/>
                                        </p:tgtEl>
                                        <p:attrNameLst>
                                          <p:attrName>ppt_y</p:attrName>
                                        </p:attrNameLst>
                                      </p:cBhvr>
                                      <p:tavLst>
                                        <p:tav tm="0">
                                          <p:val>
                                            <p:strVal val="#ppt_y-#ppt_h/2"/>
                                          </p:val>
                                        </p:tav>
                                        <p:tav tm="100000">
                                          <p:val>
                                            <p:strVal val="#ppt_y"/>
                                          </p:val>
                                        </p:tav>
                                      </p:tavLst>
                                    </p:anim>
                                    <p:anim calcmode="lin" valueType="num">
                                      <p:cBhvr>
                                        <p:cTn id="30" dur="500" fill="hold"/>
                                        <p:tgtEl>
                                          <p:spTgt spid="63"/>
                                        </p:tgtEl>
                                        <p:attrNameLst>
                                          <p:attrName>ppt_w</p:attrName>
                                        </p:attrNameLst>
                                      </p:cBhvr>
                                      <p:tavLst>
                                        <p:tav tm="0">
                                          <p:val>
                                            <p:strVal val="#ppt_w"/>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childTnLst>
                                </p:cTn>
                              </p:par>
                              <p:par>
                                <p:cTn id="32" presetID="17" presetClass="entr" presetSubtype="1"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p:cTn id="34" dur="500" fill="hold"/>
                                        <p:tgtEl>
                                          <p:spTgt spid="64"/>
                                        </p:tgtEl>
                                        <p:attrNameLst>
                                          <p:attrName>ppt_x</p:attrName>
                                        </p:attrNameLst>
                                      </p:cBhvr>
                                      <p:tavLst>
                                        <p:tav tm="0">
                                          <p:val>
                                            <p:strVal val="#ppt_x"/>
                                          </p:val>
                                        </p:tav>
                                        <p:tav tm="100000">
                                          <p:val>
                                            <p:strVal val="#ppt_x"/>
                                          </p:val>
                                        </p:tav>
                                      </p:tavLst>
                                    </p:anim>
                                    <p:anim calcmode="lin" valueType="num">
                                      <p:cBhvr>
                                        <p:cTn id="35" dur="500" fill="hold"/>
                                        <p:tgtEl>
                                          <p:spTgt spid="64"/>
                                        </p:tgtEl>
                                        <p:attrNameLst>
                                          <p:attrName>ppt_y</p:attrName>
                                        </p:attrNameLst>
                                      </p:cBhvr>
                                      <p:tavLst>
                                        <p:tav tm="0">
                                          <p:val>
                                            <p:strVal val="#ppt_y-#ppt_h/2"/>
                                          </p:val>
                                        </p:tav>
                                        <p:tav tm="100000">
                                          <p:val>
                                            <p:strVal val="#ppt_y"/>
                                          </p:val>
                                        </p:tav>
                                      </p:tavLst>
                                    </p:anim>
                                    <p:anim calcmode="lin" valueType="num">
                                      <p:cBhvr>
                                        <p:cTn id="36" dur="500" fill="hold"/>
                                        <p:tgtEl>
                                          <p:spTgt spid="64"/>
                                        </p:tgtEl>
                                        <p:attrNameLst>
                                          <p:attrName>ppt_w</p:attrName>
                                        </p:attrNameLst>
                                      </p:cBhvr>
                                      <p:tavLst>
                                        <p:tav tm="0">
                                          <p:val>
                                            <p:strVal val="#ppt_w"/>
                                          </p:val>
                                        </p:tav>
                                        <p:tav tm="100000">
                                          <p:val>
                                            <p:strVal val="#ppt_w"/>
                                          </p:val>
                                        </p:tav>
                                      </p:tavLst>
                                    </p:anim>
                                    <p:anim calcmode="lin" valueType="num">
                                      <p:cBhvr>
                                        <p:cTn id="37" dur="500" fill="hold"/>
                                        <p:tgtEl>
                                          <p:spTgt spid="64"/>
                                        </p:tgtEl>
                                        <p:attrNameLst>
                                          <p:attrName>ppt_h</p:attrName>
                                        </p:attrNameLst>
                                      </p:cBhvr>
                                      <p:tavLst>
                                        <p:tav tm="0">
                                          <p:val>
                                            <p:fltVal val="0"/>
                                          </p:val>
                                        </p:tav>
                                        <p:tav tm="100000">
                                          <p:val>
                                            <p:strVal val="#ppt_h"/>
                                          </p:val>
                                        </p:tav>
                                      </p:tavLst>
                                    </p:anim>
                                  </p:childTnLst>
                                </p:cTn>
                              </p:par>
                              <p:par>
                                <p:cTn id="38" presetID="42"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25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1000"/>
                                        <p:tgtEl>
                                          <p:spTgt spid="47"/>
                                        </p:tgtEl>
                                      </p:cBhvr>
                                    </p:animEffect>
                                    <p:anim calcmode="lin" valueType="num">
                                      <p:cBhvr>
                                        <p:cTn id="46" dur="1000" fill="hold"/>
                                        <p:tgtEl>
                                          <p:spTgt spid="47"/>
                                        </p:tgtEl>
                                        <p:attrNameLst>
                                          <p:attrName>ppt_x</p:attrName>
                                        </p:attrNameLst>
                                      </p:cBhvr>
                                      <p:tavLst>
                                        <p:tav tm="0">
                                          <p:val>
                                            <p:strVal val="#ppt_x"/>
                                          </p:val>
                                        </p:tav>
                                        <p:tav tm="100000">
                                          <p:val>
                                            <p:strVal val="#ppt_x"/>
                                          </p:val>
                                        </p:tav>
                                      </p:tavLst>
                                    </p:anim>
                                    <p:anim calcmode="lin" valueType="num">
                                      <p:cBhvr>
                                        <p:cTn id="47" dur="1000" fill="hold"/>
                                        <p:tgtEl>
                                          <p:spTgt spid="47"/>
                                        </p:tgtEl>
                                        <p:attrNameLst>
                                          <p:attrName>ppt_y</p:attrName>
                                        </p:attrNameLst>
                                      </p:cBhvr>
                                      <p:tavLst>
                                        <p:tav tm="0">
                                          <p:val>
                                            <p:strVal val="#ppt_y+.1"/>
                                          </p:val>
                                        </p:tav>
                                        <p:tav tm="100000">
                                          <p:val>
                                            <p:strVal val="#ppt_y"/>
                                          </p:val>
                                        </p:tav>
                                      </p:tavLst>
                                    </p:anim>
                                  </p:childTnLst>
                                </p:cTn>
                              </p:par>
                              <p:par>
                                <p:cTn id="48" presetID="8" presetClass="emph" presetSubtype="0" repeatCount="indefinite" fill="hold" nodeType="withEffect">
                                  <p:stCondLst>
                                    <p:cond delay="250"/>
                                  </p:stCondLst>
                                  <p:childTnLst>
                                    <p:animRot by="21600000">
                                      <p:cBhvr>
                                        <p:cTn id="49" dur="15000" fill="hold"/>
                                        <p:tgtEl>
                                          <p:spTgt spid="47"/>
                                        </p:tgtEl>
                                        <p:attrNameLst>
                                          <p:attrName>r</p:attrName>
                                        </p:attrNameLst>
                                      </p:cBhvr>
                                    </p:animRot>
                                  </p:childTnLst>
                                </p:cTn>
                              </p:par>
                              <p:par>
                                <p:cTn id="50" presetID="22" presetClass="entr" presetSubtype="4" fill="hold" nodeType="withEffect">
                                  <p:stCondLst>
                                    <p:cond delay="25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8" presetClass="emph" presetSubtype="0" repeatCount="indefinite" fill="hold" nodeType="withEffect">
                                  <p:stCondLst>
                                    <p:cond delay="250"/>
                                  </p:stCondLst>
                                  <p:childTnLst>
                                    <p:animRot by="21600000">
                                      <p:cBhvr>
                                        <p:cTn id="54" dur="15000" fill="hold"/>
                                        <p:tgtEl>
                                          <p:spTgt spid="20"/>
                                        </p:tgtEl>
                                        <p:attrNameLst>
                                          <p:attrName>r</p:attrName>
                                        </p:attrNameLst>
                                      </p:cBhvr>
                                    </p:animRot>
                                  </p:childTnLst>
                                </p:cTn>
                              </p:par>
                              <p:par>
                                <p:cTn id="55" presetID="42" presetClass="entr" presetSubtype="0" fill="hold" nodeType="withEffect">
                                  <p:stCondLst>
                                    <p:cond delay="25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1000"/>
                                        <p:tgtEl>
                                          <p:spTgt spid="10"/>
                                        </p:tgtEl>
                                      </p:cBhvr>
                                    </p:animEffect>
                                    <p:anim calcmode="lin" valueType="num">
                                      <p:cBhvr>
                                        <p:cTn id="63" dur="1000" fill="hold"/>
                                        <p:tgtEl>
                                          <p:spTgt spid="10"/>
                                        </p:tgtEl>
                                        <p:attrNameLst>
                                          <p:attrName>ppt_x</p:attrName>
                                        </p:attrNameLst>
                                      </p:cBhvr>
                                      <p:tavLst>
                                        <p:tav tm="0">
                                          <p:val>
                                            <p:strVal val="#ppt_x"/>
                                          </p:val>
                                        </p:tav>
                                        <p:tav tm="100000">
                                          <p:val>
                                            <p:strVal val="#ppt_x"/>
                                          </p:val>
                                        </p:tav>
                                      </p:tavLst>
                                    </p:anim>
                                    <p:anim calcmode="lin" valueType="num">
                                      <p:cBhvr>
                                        <p:cTn id="64" dur="1000" fill="hold"/>
                                        <p:tgtEl>
                                          <p:spTgt spid="1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100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1000"/>
                                        <p:tgtEl>
                                          <p:spTgt spid="79"/>
                                        </p:tgtEl>
                                      </p:cBhvr>
                                    </p:animEffect>
                                    <p:anim calcmode="lin" valueType="num">
                                      <p:cBhvr>
                                        <p:cTn id="68" dur="1000" fill="hold"/>
                                        <p:tgtEl>
                                          <p:spTgt spid="79"/>
                                        </p:tgtEl>
                                        <p:attrNameLst>
                                          <p:attrName>ppt_x</p:attrName>
                                        </p:attrNameLst>
                                      </p:cBhvr>
                                      <p:tavLst>
                                        <p:tav tm="0">
                                          <p:val>
                                            <p:strVal val="#ppt_x"/>
                                          </p:val>
                                        </p:tav>
                                        <p:tav tm="100000">
                                          <p:val>
                                            <p:strVal val="#ppt_x"/>
                                          </p:val>
                                        </p:tav>
                                      </p:tavLst>
                                    </p:anim>
                                    <p:anim calcmode="lin" valueType="num">
                                      <p:cBhvr>
                                        <p:cTn id="69" dur="1000" fill="hold"/>
                                        <p:tgtEl>
                                          <p:spTgt spid="79"/>
                                        </p:tgtEl>
                                        <p:attrNameLst>
                                          <p:attrName>ppt_y</p:attrName>
                                        </p:attrNameLst>
                                      </p:cBhvr>
                                      <p:tavLst>
                                        <p:tav tm="0">
                                          <p:val>
                                            <p:strVal val="#ppt_y+.1"/>
                                          </p:val>
                                        </p:tav>
                                        <p:tav tm="100000">
                                          <p:val>
                                            <p:strVal val="#ppt_y"/>
                                          </p:val>
                                        </p:tav>
                                      </p:tavLst>
                                    </p:anim>
                                  </p:childTnLst>
                                </p:cTn>
                              </p:par>
                              <p:par>
                                <p:cTn id="70" presetID="8" presetClass="emph" presetSubtype="0" repeatCount="indefinite" fill="hold" nodeType="withEffect">
                                  <p:stCondLst>
                                    <p:cond delay="1000"/>
                                  </p:stCondLst>
                                  <p:childTnLst>
                                    <p:animRot by="21600000">
                                      <p:cBhvr>
                                        <p:cTn id="71" dur="6000" fill="hold"/>
                                        <p:tgtEl>
                                          <p:spTgt spid="79"/>
                                        </p:tgtEl>
                                        <p:attrNameLst>
                                          <p:attrName>r</p:attrName>
                                        </p:attrNameLst>
                                      </p:cBhvr>
                                    </p:animRot>
                                  </p:childTnLst>
                                </p:cTn>
                              </p:par>
                              <p:par>
                                <p:cTn id="72" presetID="22" presetClass="entr" presetSubtype="4" fill="hold" grpId="0" nodeType="withEffect">
                                  <p:stCondLst>
                                    <p:cond delay="2000"/>
                                  </p:stCondLst>
                                  <p:childTnLst>
                                    <p:set>
                                      <p:cBhvr>
                                        <p:cTn id="73" dur="1" fill="hold">
                                          <p:stCondLst>
                                            <p:cond delay="0"/>
                                          </p:stCondLst>
                                        </p:cTn>
                                        <p:tgtEl>
                                          <p:spTgt spid="96"/>
                                        </p:tgtEl>
                                        <p:attrNameLst>
                                          <p:attrName>style.visibility</p:attrName>
                                        </p:attrNameLst>
                                      </p:cBhvr>
                                      <p:to>
                                        <p:strVal val="visible"/>
                                      </p:to>
                                    </p:set>
                                    <p:animEffect transition="in" filter="wipe(down)">
                                      <p:cBhvr>
                                        <p:cTn id="74" dur="500"/>
                                        <p:tgtEl>
                                          <p:spTgt spid="96"/>
                                        </p:tgtEl>
                                      </p:cBhvr>
                                    </p:animEffect>
                                  </p:childTnLst>
                                </p:cTn>
                              </p:par>
                              <p:par>
                                <p:cTn id="75" presetID="10" presetClass="entr" presetSubtype="0" fill="hold" grpId="0" nodeType="withEffect">
                                  <p:stCondLst>
                                    <p:cond delay="200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8" presetClass="emph" presetSubtype="0" repeatCount="indefinite" fill="hold" grpId="1" nodeType="withEffect">
                                  <p:stCondLst>
                                    <p:cond delay="2000"/>
                                  </p:stCondLst>
                                  <p:childTnLst>
                                    <p:animRot by="21600000">
                                      <p:cBhvr>
                                        <p:cTn id="79" dur="5000" fill="hold"/>
                                        <p:tgtEl>
                                          <p:spTgt spid="43"/>
                                        </p:tgtEl>
                                        <p:attrNameLst>
                                          <p:attrName>r</p:attrName>
                                        </p:attrNameLst>
                                      </p:cBhvr>
                                    </p:animRot>
                                  </p:childTnLst>
                                </p:cTn>
                              </p:par>
                              <p:par>
                                <p:cTn id="80" presetID="22" presetClass="entr" presetSubtype="8" fill="hold" grpId="0" nodeType="withEffect">
                                  <p:stCondLst>
                                    <p:cond delay="100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par>
                                <p:cTn id="83" presetID="22" presetClass="entr" presetSubtype="8" fill="hold" nodeType="withEffect">
                                  <p:stCondLst>
                                    <p:cond delay="125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par>
                                <p:cTn id="86" presetID="8" presetClass="emph" presetSubtype="0" repeatCount="indefinite" fill="hold" nodeType="withEffect">
                                  <p:stCondLst>
                                    <p:cond delay="1250"/>
                                  </p:stCondLst>
                                  <p:childTnLst>
                                    <p:animRot by="21600000">
                                      <p:cBhvr>
                                        <p:cTn id="87" dur="5750" fill="hold"/>
                                        <p:tgtEl>
                                          <p:spTgt spid="24"/>
                                        </p:tgtEl>
                                        <p:attrNameLst>
                                          <p:attrName>r</p:attrName>
                                        </p:attrNameLst>
                                      </p:cBhvr>
                                    </p:animRot>
                                  </p:childTnLst>
                                </p:cTn>
                              </p:par>
                              <p:par>
                                <p:cTn id="88" presetID="17" presetClass="entr" presetSubtype="10" fill="hold" grpId="0" nodeType="withEffect">
                                  <p:stCondLst>
                                    <p:cond delay="1000"/>
                                  </p:stCondLst>
                                  <p:iterate type="lt">
                                    <p:tmPct val="3000"/>
                                  </p:iterate>
                                  <p:childTnLst>
                                    <p:set>
                                      <p:cBhvr>
                                        <p:cTn id="89" dur="1" fill="hold">
                                          <p:stCondLst>
                                            <p:cond delay="0"/>
                                          </p:stCondLst>
                                        </p:cTn>
                                        <p:tgtEl>
                                          <p:spTgt spid="53"/>
                                        </p:tgtEl>
                                        <p:attrNameLst>
                                          <p:attrName>style.visibility</p:attrName>
                                        </p:attrNameLst>
                                      </p:cBhvr>
                                      <p:to>
                                        <p:strVal val="visible"/>
                                      </p:to>
                                    </p:set>
                                    <p:anim to="" calcmode="lin" valueType="num">
                                      <p:cBhvr>
                                        <p:cTn id="90" dur="800" fill="hold">
                                          <p:stCondLst>
                                            <p:cond delay="0"/>
                                          </p:stCondLst>
                                        </p:cTn>
                                        <p:tgtEl>
                                          <p:spTgt spid="53"/>
                                        </p:tgtEl>
                                        <p:attrNameLst>
                                          <p:attrName>ppt_w</p:attrName>
                                        </p:attrNameLst>
                                      </p:cBhvr>
                                      <p:tavLst>
                                        <p:tav tm="0" fmla="#ppt_w-(#ppt_w-0)*(1-$)^6">
                                          <p:val>
                                            <p:strVal val="0"/>
                                          </p:val>
                                        </p:tav>
                                        <p:tav tm="100000">
                                          <p:val>
                                            <p:strVal val="1"/>
                                          </p:val>
                                        </p:tav>
                                      </p:tavLst>
                                    </p:anim>
                                  </p:childTnLst>
                                </p:cTn>
                              </p:par>
                              <p:par>
                                <p:cTn id="91" presetID="42" presetClass="entr" presetSubtype="0" fill="hold" grpId="0" nodeType="withEffect">
                                  <p:stCondLst>
                                    <p:cond delay="125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1000"/>
                                        <p:tgtEl>
                                          <p:spTgt spid="54"/>
                                        </p:tgtEl>
                                      </p:cBhvr>
                                    </p:animEffect>
                                    <p:anim calcmode="lin" valueType="num">
                                      <p:cBhvr>
                                        <p:cTn id="94" dur="1000" fill="hold"/>
                                        <p:tgtEl>
                                          <p:spTgt spid="54"/>
                                        </p:tgtEl>
                                        <p:attrNameLst>
                                          <p:attrName>ppt_x</p:attrName>
                                        </p:attrNameLst>
                                      </p:cBhvr>
                                      <p:tavLst>
                                        <p:tav tm="0">
                                          <p:val>
                                            <p:strVal val="#ppt_x"/>
                                          </p:val>
                                        </p:tav>
                                        <p:tav tm="100000">
                                          <p:val>
                                            <p:strVal val="#ppt_x"/>
                                          </p:val>
                                        </p:tav>
                                      </p:tavLst>
                                    </p:anim>
                                    <p:anim calcmode="lin" valueType="num">
                                      <p:cBhvr>
                                        <p:cTn id="95" dur="1000" fill="hold"/>
                                        <p:tgtEl>
                                          <p:spTgt spid="54"/>
                                        </p:tgtEl>
                                        <p:attrNameLst>
                                          <p:attrName>ppt_y</p:attrName>
                                        </p:attrNameLst>
                                      </p:cBhvr>
                                      <p:tavLst>
                                        <p:tav tm="0">
                                          <p:val>
                                            <p:strVal val="#ppt_y+.1"/>
                                          </p:val>
                                        </p:tav>
                                        <p:tav tm="100000">
                                          <p:val>
                                            <p:strVal val="#ppt_y"/>
                                          </p:val>
                                        </p:tav>
                                      </p:tavLst>
                                    </p:anim>
                                  </p:childTnLst>
                                </p:cTn>
                              </p:par>
                              <p:par>
                                <p:cTn id="96" presetID="22" presetClass="entr" presetSubtype="8" fill="hold" grpId="0" nodeType="withEffect">
                                  <p:stCondLst>
                                    <p:cond delay="2000"/>
                                  </p:stCondLst>
                                  <p:childTnLst>
                                    <p:set>
                                      <p:cBhvr>
                                        <p:cTn id="97" dur="1" fill="hold">
                                          <p:stCondLst>
                                            <p:cond delay="0"/>
                                          </p:stCondLst>
                                        </p:cTn>
                                        <p:tgtEl>
                                          <p:spTgt spid="98"/>
                                        </p:tgtEl>
                                        <p:attrNameLst>
                                          <p:attrName>style.visibility</p:attrName>
                                        </p:attrNameLst>
                                      </p:cBhvr>
                                      <p:to>
                                        <p:strVal val="visible"/>
                                      </p:to>
                                    </p:set>
                                    <p:animEffect transition="in" filter="wipe(left)">
                                      <p:cBhvr>
                                        <p:cTn id="98" dur="500"/>
                                        <p:tgtEl>
                                          <p:spTgt spid="98"/>
                                        </p:tgtEl>
                                      </p:cBhvr>
                                    </p:animEffect>
                                  </p:childTnLst>
                                </p:cTn>
                              </p:par>
                              <p:par>
                                <p:cTn id="99" presetID="17" presetClass="entr" presetSubtype="8" fill="hold" nodeType="withEffect">
                                  <p:stCondLst>
                                    <p:cond delay="2250"/>
                                  </p:stCondLst>
                                  <p:childTnLst>
                                    <p:set>
                                      <p:cBhvr>
                                        <p:cTn id="100" dur="1" fill="hold">
                                          <p:stCondLst>
                                            <p:cond delay="0"/>
                                          </p:stCondLst>
                                        </p:cTn>
                                        <p:tgtEl>
                                          <p:spTgt spid="99"/>
                                        </p:tgtEl>
                                        <p:attrNameLst>
                                          <p:attrName>style.visibility</p:attrName>
                                        </p:attrNameLst>
                                      </p:cBhvr>
                                      <p:to>
                                        <p:strVal val="visible"/>
                                      </p:to>
                                    </p:set>
                                    <p:anim calcmode="lin" valueType="num">
                                      <p:cBhvr>
                                        <p:cTn id="101" dur="500" fill="hold"/>
                                        <p:tgtEl>
                                          <p:spTgt spid="99"/>
                                        </p:tgtEl>
                                        <p:attrNameLst>
                                          <p:attrName>ppt_x</p:attrName>
                                        </p:attrNameLst>
                                      </p:cBhvr>
                                      <p:tavLst>
                                        <p:tav tm="0">
                                          <p:val>
                                            <p:strVal val="#ppt_x-#ppt_w/2"/>
                                          </p:val>
                                        </p:tav>
                                        <p:tav tm="100000">
                                          <p:val>
                                            <p:strVal val="#ppt_x"/>
                                          </p:val>
                                        </p:tav>
                                      </p:tavLst>
                                    </p:anim>
                                    <p:anim calcmode="lin" valueType="num">
                                      <p:cBhvr>
                                        <p:cTn id="102" dur="500" fill="hold"/>
                                        <p:tgtEl>
                                          <p:spTgt spid="99"/>
                                        </p:tgtEl>
                                        <p:attrNameLst>
                                          <p:attrName>ppt_y</p:attrName>
                                        </p:attrNameLst>
                                      </p:cBhvr>
                                      <p:tavLst>
                                        <p:tav tm="0">
                                          <p:val>
                                            <p:strVal val="#ppt_y"/>
                                          </p:val>
                                        </p:tav>
                                        <p:tav tm="100000">
                                          <p:val>
                                            <p:strVal val="#ppt_y"/>
                                          </p:val>
                                        </p:tav>
                                      </p:tavLst>
                                    </p:anim>
                                    <p:anim calcmode="lin" valueType="num">
                                      <p:cBhvr>
                                        <p:cTn id="103" dur="500" fill="hold"/>
                                        <p:tgtEl>
                                          <p:spTgt spid="99"/>
                                        </p:tgtEl>
                                        <p:attrNameLst>
                                          <p:attrName>ppt_w</p:attrName>
                                        </p:attrNameLst>
                                      </p:cBhvr>
                                      <p:tavLst>
                                        <p:tav tm="0">
                                          <p:val>
                                            <p:fltVal val="0"/>
                                          </p:val>
                                        </p:tav>
                                        <p:tav tm="100000">
                                          <p:val>
                                            <p:strVal val="#ppt_w"/>
                                          </p:val>
                                        </p:tav>
                                      </p:tavLst>
                                    </p:anim>
                                    <p:anim calcmode="lin" valueType="num">
                                      <p:cBhvr>
                                        <p:cTn id="104" dur="500" fill="hold"/>
                                        <p:tgtEl>
                                          <p:spTgt spid="99"/>
                                        </p:tgtEl>
                                        <p:attrNameLst>
                                          <p:attrName>ppt_h</p:attrName>
                                        </p:attrNameLst>
                                      </p:cBhvr>
                                      <p:tavLst>
                                        <p:tav tm="0">
                                          <p:val>
                                            <p:strVal val="#ppt_h"/>
                                          </p:val>
                                        </p:tav>
                                        <p:tav tm="100000">
                                          <p:val>
                                            <p:strVal val="#ppt_h"/>
                                          </p:val>
                                        </p:tav>
                                      </p:tavLst>
                                    </p:anim>
                                  </p:childTnLst>
                                </p:cTn>
                              </p:par>
                              <p:par>
                                <p:cTn id="105" presetID="17" presetClass="entr" presetSubtype="8" fill="hold" nodeType="withEffect">
                                  <p:stCondLst>
                                    <p:cond delay="225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ppt_x</p:attrName>
                                        </p:attrNameLst>
                                      </p:cBhvr>
                                      <p:tavLst>
                                        <p:tav tm="0">
                                          <p:val>
                                            <p:strVal val="#ppt_x-#ppt_w/2"/>
                                          </p:val>
                                        </p:tav>
                                        <p:tav tm="100000">
                                          <p:val>
                                            <p:strVal val="#ppt_x"/>
                                          </p:val>
                                        </p:tav>
                                      </p:tavLst>
                                    </p:anim>
                                    <p:anim calcmode="lin" valueType="num">
                                      <p:cBhvr>
                                        <p:cTn id="108" dur="500" fill="hold"/>
                                        <p:tgtEl>
                                          <p:spTgt spid="102"/>
                                        </p:tgtEl>
                                        <p:attrNameLst>
                                          <p:attrName>ppt_y</p:attrName>
                                        </p:attrNameLst>
                                      </p:cBhvr>
                                      <p:tavLst>
                                        <p:tav tm="0">
                                          <p:val>
                                            <p:strVal val="#ppt_y"/>
                                          </p:val>
                                        </p:tav>
                                        <p:tav tm="100000">
                                          <p:val>
                                            <p:strVal val="#ppt_y"/>
                                          </p:val>
                                        </p:tav>
                                      </p:tavLst>
                                    </p:anim>
                                    <p:anim calcmode="lin" valueType="num">
                                      <p:cBhvr>
                                        <p:cTn id="109" dur="500" fill="hold"/>
                                        <p:tgtEl>
                                          <p:spTgt spid="102"/>
                                        </p:tgtEl>
                                        <p:attrNameLst>
                                          <p:attrName>ppt_w</p:attrName>
                                        </p:attrNameLst>
                                      </p:cBhvr>
                                      <p:tavLst>
                                        <p:tav tm="0">
                                          <p:val>
                                            <p:fltVal val="0"/>
                                          </p:val>
                                        </p:tav>
                                        <p:tav tm="100000">
                                          <p:val>
                                            <p:strVal val="#ppt_w"/>
                                          </p:val>
                                        </p:tav>
                                      </p:tavLst>
                                    </p:anim>
                                    <p:anim calcmode="lin" valueType="num">
                                      <p:cBhvr>
                                        <p:cTn id="110" dur="500" fill="hold"/>
                                        <p:tgtEl>
                                          <p:spTgt spid="102"/>
                                        </p:tgtEl>
                                        <p:attrNameLst>
                                          <p:attrName>ppt_h</p:attrName>
                                        </p:attrNameLst>
                                      </p:cBhvr>
                                      <p:tavLst>
                                        <p:tav tm="0">
                                          <p:val>
                                            <p:strVal val="#ppt_h"/>
                                          </p:val>
                                        </p:tav>
                                        <p:tav tm="100000">
                                          <p:val>
                                            <p:strVal val="#ppt_h"/>
                                          </p:val>
                                        </p:tav>
                                      </p:tavLst>
                                    </p:anim>
                                  </p:childTnLst>
                                </p:cTn>
                              </p:par>
                              <p:par>
                                <p:cTn id="111" presetID="42" presetClass="entr" presetSubtype="0" fill="hold" nodeType="withEffect">
                                  <p:stCondLst>
                                    <p:cond delay="50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1000"/>
                                        <p:tgtEl>
                                          <p:spTgt spid="34"/>
                                        </p:tgtEl>
                                      </p:cBhvr>
                                    </p:animEffect>
                                    <p:anim calcmode="lin" valueType="num">
                                      <p:cBhvr>
                                        <p:cTn id="114" dur="1000" fill="hold"/>
                                        <p:tgtEl>
                                          <p:spTgt spid="34"/>
                                        </p:tgtEl>
                                        <p:attrNameLst>
                                          <p:attrName>ppt_x</p:attrName>
                                        </p:attrNameLst>
                                      </p:cBhvr>
                                      <p:tavLst>
                                        <p:tav tm="0">
                                          <p:val>
                                            <p:strVal val="#ppt_x"/>
                                          </p:val>
                                        </p:tav>
                                        <p:tav tm="100000">
                                          <p:val>
                                            <p:strVal val="#ppt_x"/>
                                          </p:val>
                                        </p:tav>
                                      </p:tavLst>
                                    </p:anim>
                                    <p:anim calcmode="lin" valueType="num">
                                      <p:cBhvr>
                                        <p:cTn id="11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96" grpId="0" animBg="1"/>
      <p:bldP spid="10" grpId="0" animBg="1"/>
      <p:bldP spid="35" grpId="0" animBg="1"/>
      <p:bldP spid="43" grpId="0" animBg="1"/>
      <p:bldP spid="43" grpId="1" animBg="1"/>
      <p:bldP spid="98"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9" name="组合 58">
            <a:extLst>
              <a:ext uri="{FF2B5EF4-FFF2-40B4-BE49-F238E27FC236}">
                <a16:creationId xmlns:a16="http://schemas.microsoft.com/office/drawing/2014/main" id="{8D24E74A-4CE9-4D4F-AB1A-F910DC2C9174}"/>
              </a:ext>
            </a:extLst>
          </p:cNvPr>
          <p:cNvGrpSpPr/>
          <p:nvPr/>
        </p:nvGrpSpPr>
        <p:grpSpPr>
          <a:xfrm>
            <a:off x="5252647" y="0"/>
            <a:ext cx="6939359" cy="6858000"/>
            <a:chOff x="5252643" y="0"/>
            <a:chExt cx="6939358" cy="6858000"/>
          </a:xfrm>
          <a:solidFill>
            <a:schemeClr val="tx2">
              <a:alpha val="20000"/>
            </a:schemeClr>
          </a:solidFill>
        </p:grpSpPr>
        <p:sp>
          <p:nvSpPr>
            <p:cNvPr id="60" name="任意多边形: 形状 59">
              <a:extLst>
                <a:ext uri="{FF2B5EF4-FFF2-40B4-BE49-F238E27FC236}">
                  <a16:creationId xmlns:a16="http://schemas.microsoft.com/office/drawing/2014/main" id="{5B0E59EE-36DB-408E-B429-71C48992586F}"/>
                </a:ext>
              </a:extLst>
            </p:cNvPr>
            <p:cNvSpPr>
              <a:spLocks/>
            </p:cNvSpPr>
            <p:nvPr/>
          </p:nvSpPr>
          <p:spPr>
            <a:xfrm rot="19800000">
              <a:off x="7350845" y="2199545"/>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chemeClr val="tx2">
                <a:alpha val="10000"/>
              </a:schemeClr>
            </a:solidFill>
            <a:ln w="14015" cap="flat">
              <a:noFill/>
              <a:prstDash val="solid"/>
              <a:miter/>
            </a:ln>
          </p:spPr>
          <p:txBody>
            <a:bodyPr rtlCol="0" anchor="ctr"/>
            <a:lstStyle/>
            <a:p>
              <a:pPr lvl="0"/>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任意多边形: 形状 60">
              <a:extLst>
                <a:ext uri="{FF2B5EF4-FFF2-40B4-BE49-F238E27FC236}">
                  <a16:creationId xmlns:a16="http://schemas.microsoft.com/office/drawing/2014/main" id="{E2EF584E-2264-4AC3-9BF3-AA5E54DE8D11}"/>
                </a:ext>
              </a:extLst>
            </p:cNvPr>
            <p:cNvSpPr/>
            <p:nvPr/>
          </p:nvSpPr>
          <p:spPr>
            <a:xfrm>
              <a:off x="9421670" y="0"/>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solidFill>
              <a:schemeClr val="tx2">
                <a:alpha val="10000"/>
              </a:schemeClr>
            </a:solidFill>
            <a:ln w="11088" cap="flat">
              <a:noFill/>
              <a:prstDash val="solid"/>
              <a:miter/>
            </a:ln>
          </p:spPr>
          <p:txBody>
            <a:bodyPr rtlCol="0" anchor="ctr"/>
            <a:lstStyle/>
            <a:p>
              <a:pPr lvl="0"/>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任意多边形: 形状 61">
              <a:extLst>
                <a:ext uri="{FF2B5EF4-FFF2-40B4-BE49-F238E27FC236}">
                  <a16:creationId xmlns:a16="http://schemas.microsoft.com/office/drawing/2014/main" id="{5FEF2384-F66D-4626-BB03-F5AD7219248E}"/>
                </a:ext>
              </a:extLst>
            </p:cNvPr>
            <p:cNvSpPr/>
            <p:nvPr/>
          </p:nvSpPr>
          <p:spPr>
            <a:xfrm>
              <a:off x="5252643" y="3384444"/>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solidFill>
              <a:schemeClr val="tx2">
                <a:alpha val="10000"/>
              </a:schemeClr>
            </a:solidFill>
            <a:ln w="14015" cap="flat">
              <a:noFill/>
              <a:prstDash val="solid"/>
              <a:miter/>
            </a:ln>
          </p:spPr>
          <p:txBody>
            <a:bodyPr rtlCol="0" anchor="ctr"/>
            <a:lstStyle/>
            <a:p>
              <a:pPr lvl="0"/>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5">
            <a:extLst>
              <a:ext uri="{FF2B5EF4-FFF2-40B4-BE49-F238E27FC236}">
                <a16:creationId xmlns:a16="http://schemas.microsoft.com/office/drawing/2014/main" id="{FCBBF52A-9743-4508-AB77-11B57E837547}"/>
              </a:ext>
            </a:extLst>
          </p:cNvPr>
          <p:cNvGrpSpPr/>
          <p:nvPr/>
        </p:nvGrpSpPr>
        <p:grpSpPr>
          <a:xfrm>
            <a:off x="660400" y="2340017"/>
            <a:ext cx="2890521" cy="1850256"/>
            <a:chOff x="3422179" y="1150240"/>
            <a:chExt cx="2890521" cy="1850257"/>
          </a:xfrm>
        </p:grpSpPr>
        <p:sp>
          <p:nvSpPr>
            <p:cNvPr id="7" name="矩形 189">
              <a:extLst>
                <a:ext uri="{FF2B5EF4-FFF2-40B4-BE49-F238E27FC236}">
                  <a16:creationId xmlns:a16="http://schemas.microsoft.com/office/drawing/2014/main" id="{63B72852-A360-4EF8-A2F9-3A064EA5CCA7}"/>
                </a:ext>
              </a:extLst>
            </p:cNvPr>
            <p:cNvSpPr/>
            <p:nvPr/>
          </p:nvSpPr>
          <p:spPr>
            <a:xfrm>
              <a:off x="3422179" y="2665341"/>
              <a:ext cx="2890520" cy="335156"/>
            </a:xfrm>
            <a:prstGeom prst="rect">
              <a:avLst/>
            </a:prstGeom>
            <a:noFill/>
            <a:ln>
              <a:noFill/>
            </a:ln>
          </p:spPr>
          <p:txBody>
            <a:bodyPr wrap="square" anchor="ctr">
              <a:spAutoFit/>
            </a:bodyPr>
            <a:lstStyle/>
            <a:p>
              <a:pPr defTabSz="914332">
                <a:lnSpc>
                  <a:spcPct val="150000"/>
                </a:lnSpc>
                <a:defRPr/>
              </a:pPr>
              <a:r>
                <a:rPr lang="en-US" altLang="zh-CN" sz="1200" dirty="0">
                  <a:solidFill>
                    <a:srgbClr val="F73434"/>
                  </a:solidFill>
                  <a:latin typeface="Arial" panose="020B0604020202020204" pitchFamily="34" charset="0"/>
                  <a:ea typeface="微软雅黑" panose="020B0503020204020204" pitchFamily="34" charset="-122"/>
                  <a:sym typeface="Arial" panose="020B0604020202020204" pitchFamily="34" charset="0"/>
                  <a:hlinkClick r:id="rId3">
                    <a:extLst>
                      <a:ext uri="{A12FA001-AC4F-418D-AE19-62706E023703}">
                        <ahyp:hlinkClr xmlns:ahyp="http://schemas.microsoft.com/office/drawing/2018/hyperlinkcolor" val="tx"/>
                      </a:ext>
                    </a:extLst>
                  </a:hlinkClick>
                </a:rPr>
                <a:t>www.islide.cc</a:t>
              </a:r>
              <a:endParaRPr lang="zh-CN" altLang="en-US" sz="1200"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190">
              <a:extLst>
                <a:ext uri="{FF2B5EF4-FFF2-40B4-BE49-F238E27FC236}">
                  <a16:creationId xmlns:a16="http://schemas.microsoft.com/office/drawing/2014/main" id="{F754BA71-8184-4828-95E4-4301AEC6A769}"/>
                </a:ext>
              </a:extLst>
            </p:cNvPr>
            <p:cNvSpPr/>
            <p:nvPr/>
          </p:nvSpPr>
          <p:spPr>
            <a:xfrm>
              <a:off x="3422180" y="1150240"/>
              <a:ext cx="2890520" cy="1224952"/>
            </a:xfrm>
            <a:prstGeom prst="rect">
              <a:avLst/>
            </a:prstGeom>
            <a:noFill/>
            <a:ln>
              <a:noFill/>
            </a:ln>
          </p:spPr>
          <p:txBody>
            <a:bodyPr wrap="square" anchor="t">
              <a:spAutoFit/>
            </a:bodyPr>
            <a:lstStyle/>
            <a:p>
              <a:pPr defTabSz="914332">
                <a:lnSpc>
                  <a:spcPct val="120000"/>
                </a:lnSpc>
                <a:defRPr/>
              </a:pPr>
              <a:r>
                <a:rPr lang="zh-CN" altLang="en-US" sz="1400" dirty="0">
                  <a:latin typeface="Arial" panose="020B0604020202020204" pitchFamily="34" charset="0"/>
                  <a:ea typeface="微软雅黑" panose="020B0503020204020204" pitchFamily="34" charset="-122"/>
                  <a:sym typeface="Arial" panose="020B0604020202020204" pitchFamily="34" charset="0"/>
                </a:rPr>
                <a:t>海量原创模版 </a:t>
              </a:r>
              <a:r>
                <a:rPr lang="en-US" altLang="zh-CN" sz="1400" dirty="0">
                  <a:latin typeface="Arial" panose="020B0604020202020204" pitchFamily="34" charset="0"/>
                  <a:ea typeface="微软雅黑" panose="020B0503020204020204" pitchFamily="34" charset="-122"/>
                  <a:sym typeface="Arial" panose="020B0604020202020204" pitchFamily="34" charset="0"/>
                </a:rPr>
                <a:t>+ </a:t>
              </a:r>
              <a:r>
                <a:rPr lang="zh-CN" altLang="en-US" sz="1400" dirty="0">
                  <a:latin typeface="Arial" panose="020B0604020202020204" pitchFamily="34" charset="0"/>
                  <a:ea typeface="微软雅黑" panose="020B0503020204020204" pitchFamily="34" charset="-122"/>
                  <a:sym typeface="Arial" panose="020B0604020202020204" pitchFamily="34" charset="0"/>
                </a:rPr>
                <a:t>一键优化功能</a:t>
              </a:r>
              <a:endParaRPr lang="en-US" altLang="zh-CN" sz="1400" dirty="0">
                <a:latin typeface="Arial" panose="020B0604020202020204" pitchFamily="34" charset="0"/>
                <a:ea typeface="微软雅黑" panose="020B0503020204020204" pitchFamily="34" charset="-122"/>
                <a:sym typeface="Arial" panose="020B0604020202020204" pitchFamily="34" charset="0"/>
              </a:endParaRPr>
            </a:p>
            <a:p>
              <a:pPr defTabSz="914332">
                <a:lnSpc>
                  <a:spcPct val="120000"/>
                </a:lnSpc>
                <a:defRPr/>
              </a:pPr>
              <a:r>
                <a:rPr lang="en-US" altLang="zh-CN" sz="1400" dirty="0">
                  <a:latin typeface="Arial" panose="020B0604020202020204" pitchFamily="34" charset="0"/>
                  <a:ea typeface="微软雅黑" panose="020B0503020204020204" pitchFamily="34" charset="-122"/>
                  <a:sym typeface="Arial" panose="020B0604020202020204" pitchFamily="34" charset="0"/>
                </a:rPr>
                <a:t>iSlide</a:t>
              </a:r>
              <a:r>
                <a:rPr lang="zh-CN" altLang="en-US" sz="1400" dirty="0">
                  <a:latin typeface="Arial" panose="020B0604020202020204" pitchFamily="34" charset="0"/>
                  <a:ea typeface="微软雅黑" panose="020B0503020204020204" pitchFamily="34" charset="-122"/>
                  <a:sym typeface="Arial" panose="020B0604020202020204" pitchFamily="34" charset="0"/>
                </a:rPr>
                <a:t>，让 </a:t>
              </a:r>
              <a:r>
                <a:rPr lang="en-US" altLang="zh-CN" sz="1400" dirty="0">
                  <a:latin typeface="Arial" panose="020B0604020202020204" pitchFamily="34" charset="0"/>
                  <a:ea typeface="微软雅黑" panose="020B0503020204020204" pitchFamily="34" charset="-122"/>
                  <a:sym typeface="Arial" panose="020B0604020202020204" pitchFamily="34" charset="0"/>
                </a:rPr>
                <a:t>PPT </a:t>
              </a:r>
              <a:r>
                <a:rPr lang="zh-CN" altLang="en-US" sz="1400" dirty="0">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400" dirty="0">
                <a:latin typeface="Arial" panose="020B0604020202020204" pitchFamily="34" charset="0"/>
                <a:ea typeface="微软雅黑" panose="020B0503020204020204" pitchFamily="34" charset="-122"/>
                <a:sym typeface="Arial" panose="020B0604020202020204" pitchFamily="34" charset="0"/>
              </a:endParaRPr>
            </a:p>
            <a:p>
              <a:pPr defTabSz="914332">
                <a:defRPr/>
              </a:pP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332">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One-click Optimization Features &amp; </a:t>
              </a:r>
            </a:p>
            <a:p>
              <a:pPr defTabSz="914332">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Massive Presentation Resources</a:t>
              </a:r>
            </a:p>
            <a:p>
              <a:pPr defTabSz="914332">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Great Presentation Made Easy with iSlide</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组合 34">
            <a:extLst>
              <a:ext uri="{FF2B5EF4-FFF2-40B4-BE49-F238E27FC236}">
                <a16:creationId xmlns:a16="http://schemas.microsoft.com/office/drawing/2014/main" id="{40A731D2-FA13-40C5-BFF0-59E41A667BE9}"/>
              </a:ext>
            </a:extLst>
          </p:cNvPr>
          <p:cNvGrpSpPr/>
          <p:nvPr/>
        </p:nvGrpSpPr>
        <p:grpSpPr>
          <a:xfrm>
            <a:off x="3937427" y="2352595"/>
            <a:ext cx="7581473" cy="3646763"/>
            <a:chOff x="3898800" y="2179738"/>
            <a:chExt cx="7619676" cy="3466182"/>
          </a:xfrm>
        </p:grpSpPr>
        <p:sp>
          <p:nvSpPr>
            <p:cNvPr id="20" name="矩形 19">
              <a:extLst>
                <a:ext uri="{FF2B5EF4-FFF2-40B4-BE49-F238E27FC236}">
                  <a16:creationId xmlns:a16="http://schemas.microsoft.com/office/drawing/2014/main" id="{5647BAD5-E81A-4998-ACB8-5A097424CA8E}"/>
                </a:ext>
              </a:extLst>
            </p:cNvPr>
            <p:cNvSpPr/>
            <p:nvPr/>
          </p:nvSpPr>
          <p:spPr>
            <a:xfrm>
              <a:off x="3898800" y="2495332"/>
              <a:ext cx="7619676" cy="3150588"/>
            </a:xfrm>
            <a:prstGeom prst="rect">
              <a:avLst/>
            </a:prstGeom>
            <a:ln w="3175">
              <a:noFill/>
            </a:ln>
          </p:spPr>
          <p:txBody>
            <a:bodyPr wrap="square">
              <a:noAutofit/>
            </a:bodyPr>
            <a:lstStyle/>
            <a:p>
              <a:pPr>
                <a:lnSpc>
                  <a:spcPct val="150000"/>
                </a:lnSpc>
              </a:pPr>
              <a:r>
                <a:rPr lang="zh-CN" altLang="en-US" sz="900" dirty="0">
                  <a:latin typeface="Arial" panose="020B0604020202020204" pitchFamily="34" charset="0"/>
                  <a:ea typeface="微软雅黑" panose="020B0503020204020204" pitchFamily="34" charset="-122"/>
                  <a:sym typeface="Arial" panose="020B0604020202020204" pitchFamily="34" charset="0"/>
                </a:rPr>
                <a:t>本 </a:t>
              </a:r>
              <a:r>
                <a:rPr lang="en-US" altLang="zh-CN" sz="900" dirty="0">
                  <a:latin typeface="Arial" panose="020B0604020202020204" pitchFamily="34" charset="0"/>
                  <a:ea typeface="微软雅黑" panose="020B0503020204020204" pitchFamily="34" charset="-122"/>
                  <a:sym typeface="Arial" panose="020B0604020202020204" pitchFamily="34" charset="0"/>
                </a:rPr>
                <a:t>PPT </a:t>
              </a:r>
              <a:r>
                <a:rPr lang="zh-CN" altLang="en-US" sz="900" dirty="0">
                  <a:latin typeface="Arial" panose="020B0604020202020204" pitchFamily="34" charset="0"/>
                  <a:ea typeface="微软雅黑" panose="020B0503020204020204" pitchFamily="34" charset="-122"/>
                  <a:sym typeface="Arial" panose="020B0604020202020204" pitchFamily="34" charset="0"/>
                </a:rPr>
                <a:t>文件由 </a:t>
              </a:r>
              <a:r>
                <a:rPr lang="en-US" altLang="zh-CN" sz="900" dirty="0">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latin typeface="Arial" panose="020B0604020202020204" pitchFamily="34" charset="0"/>
                  <a:ea typeface="微软雅黑" panose="020B0503020204020204" pitchFamily="34" charset="-122"/>
                  <a:sym typeface="Arial" panose="020B0604020202020204" pitchFamily="34" charset="0"/>
                </a:rPr>
                <a:t>提供</a:t>
              </a:r>
              <a:br>
                <a:rPr lang="zh-CN" altLang="en-US" sz="900" dirty="0">
                  <a:latin typeface="Arial" panose="020B0604020202020204" pitchFamily="34" charset="0"/>
                  <a:ea typeface="微软雅黑" panose="020B0503020204020204" pitchFamily="34" charset="-122"/>
                  <a:sym typeface="Arial" panose="020B0604020202020204" pitchFamily="34" charset="0"/>
                </a:rPr>
              </a:br>
              <a:r>
                <a:rPr lang="en-US" altLang="zh-CN" sz="900" dirty="0">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latin typeface="Arial" panose="020B0604020202020204" pitchFamily="34" charset="0"/>
                  <a:ea typeface="微软雅黑" panose="020B0503020204020204" pitchFamily="34" charset="-122"/>
                  <a:sym typeface="Arial" panose="020B0604020202020204" pitchFamily="34" charset="0"/>
                </a:rPr>
                <a:t>尊重知识产权并注重保护用户享有的各项权利。</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900" dirty="0">
                  <a:latin typeface="Arial" panose="020B0604020202020204" pitchFamily="34" charset="0"/>
                  <a:ea typeface="微软雅黑" panose="020B0503020204020204" pitchFamily="34" charset="-122"/>
                  <a:sym typeface="Arial" panose="020B0604020202020204" pitchFamily="34" charset="0"/>
                </a:rPr>
                <a:t>郑重提醒您：</a:t>
              </a:r>
              <a:br>
                <a:rPr lang="zh-CN" altLang="en-US" sz="900" dirty="0">
                  <a:latin typeface="Arial" panose="020B0604020202020204" pitchFamily="34" charset="0"/>
                  <a:ea typeface="微软雅黑" panose="020B0503020204020204" pitchFamily="34" charset="-122"/>
                  <a:sym typeface="Arial" panose="020B0604020202020204" pitchFamily="34" charset="0"/>
                </a:rPr>
              </a:br>
              <a:r>
                <a:rPr lang="zh-CN" altLang="en-US" sz="900" dirty="0">
                  <a:latin typeface="Arial" panose="020B0604020202020204" pitchFamily="34" charset="0"/>
                  <a:ea typeface="微软雅黑" panose="020B0503020204020204" pitchFamily="34" charset="-122"/>
                  <a:sym typeface="Arial" panose="020B0604020202020204" pitchFamily="34" charset="0"/>
                </a:rPr>
                <a:t>本 </a:t>
              </a:r>
              <a:r>
                <a:rPr lang="en-US" altLang="zh-CN" sz="900" dirty="0">
                  <a:latin typeface="Arial" panose="020B0604020202020204" pitchFamily="34" charset="0"/>
                  <a:ea typeface="微软雅黑" panose="020B0503020204020204" pitchFamily="34" charset="-122"/>
                  <a:sym typeface="Arial" panose="020B0604020202020204" pitchFamily="34" charset="0"/>
                </a:rPr>
                <a:t>PPT </a:t>
              </a:r>
              <a:r>
                <a:rPr lang="zh-CN" altLang="en-US" sz="900" dirty="0">
                  <a:latin typeface="Arial" panose="020B0604020202020204" pitchFamily="34" charset="0"/>
                  <a:ea typeface="微软雅黑" panose="020B0503020204020204" pitchFamily="34" charset="-122"/>
                  <a:sym typeface="Arial" panose="020B0604020202020204" pitchFamily="34" charset="0"/>
                </a:rPr>
                <a:t>文件中提供的任何信息内容的所有权、知识产权归其原始权利人或权利受让人所有，您免费</a:t>
              </a:r>
              <a:r>
                <a:rPr lang="en-US" altLang="zh-CN" sz="900" dirty="0">
                  <a:latin typeface="Arial" panose="020B0604020202020204" pitchFamily="34" charset="0"/>
                  <a:ea typeface="微软雅黑" panose="020B0503020204020204" pitchFamily="34" charset="-122"/>
                  <a:sym typeface="Arial" panose="020B0604020202020204" pitchFamily="34" charset="0"/>
                </a:rPr>
                <a:t>/</a:t>
              </a:r>
              <a:r>
                <a:rPr lang="zh-CN" altLang="en-US" sz="900" dirty="0">
                  <a:latin typeface="Arial" panose="020B0604020202020204" pitchFamily="34" charset="0"/>
                  <a:ea typeface="微软雅黑" panose="020B0503020204020204" pitchFamily="34" charset="-122"/>
                  <a:sym typeface="Arial" panose="020B0604020202020204" pitchFamily="34" charset="0"/>
                </a:rPr>
                <a:t>付费获得的是信息内容的使用权，您的使用行为应当遵循 </a:t>
              </a:r>
              <a:r>
                <a:rPr lang="en-US" altLang="zh-CN" sz="900" dirty="0">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latin typeface="Arial" panose="020B0604020202020204" pitchFamily="34" charset="0"/>
                  <a:ea typeface="微软雅黑" panose="020B0503020204020204" pitchFamily="34" charset="-122"/>
                  <a:sym typeface="Arial" panose="020B0604020202020204" pitchFamily="34" charset="0"/>
                </a:rPr>
                <a:t>官方网站（ </a:t>
              </a:r>
              <a:r>
                <a:rPr lang="en-US" altLang="zh-CN" sz="900" dirty="0">
                  <a:latin typeface="Arial" panose="020B0604020202020204" pitchFamily="34" charset="0"/>
                  <a:ea typeface="微软雅黑" panose="020B0503020204020204" pitchFamily="34" charset="-122"/>
                  <a:sym typeface="Arial" panose="020B0604020202020204" pitchFamily="34" charset="0"/>
                </a:rPr>
                <a:t>https://www.islide.cc </a:t>
              </a:r>
              <a:r>
                <a:rPr lang="zh-CN" altLang="en-US" sz="900" dirty="0">
                  <a:latin typeface="Arial" panose="020B0604020202020204" pitchFamily="34" charset="0"/>
                  <a:ea typeface="微软雅黑" panose="020B0503020204020204" pitchFamily="34" charset="-122"/>
                  <a:sym typeface="Arial" panose="020B0604020202020204" pitchFamily="34" charset="0"/>
                </a:rPr>
                <a:t>）的“版权声明”、“用户协议”、“会员协议”等条款的约束。</a:t>
              </a:r>
              <a:br>
                <a:rPr lang="zh-CN" altLang="en-US" sz="900" dirty="0">
                  <a:latin typeface="Arial" panose="020B0604020202020204" pitchFamily="34" charset="0"/>
                  <a:ea typeface="微软雅黑" panose="020B0503020204020204" pitchFamily="34" charset="-122"/>
                  <a:sym typeface="Arial" panose="020B0604020202020204" pitchFamily="34" charset="0"/>
                </a:rPr>
              </a:br>
              <a:r>
                <a:rPr lang="en-US" altLang="zh-CN" sz="900" dirty="0">
                  <a:latin typeface="Arial" panose="020B0604020202020204" pitchFamily="34" charset="0"/>
                  <a:ea typeface="微软雅黑" panose="020B0503020204020204" pitchFamily="34" charset="-122"/>
                  <a:sym typeface="Arial" panose="020B0604020202020204" pitchFamily="34" charset="0"/>
                </a:rPr>
                <a:t>1</a:t>
              </a:r>
              <a:r>
                <a:rPr lang="zh-CN" altLang="en-US" sz="900" dirty="0">
                  <a:latin typeface="Arial" panose="020B0604020202020204" pitchFamily="34" charset="0"/>
                  <a:ea typeface="微软雅黑" panose="020B0503020204020204" pitchFamily="34" charset="-122"/>
                  <a:sym typeface="Arial" panose="020B0604020202020204" pitchFamily="34" charset="0"/>
                </a:rPr>
                <a:t>、您不可将信息内容的全部或部分用于出售，或以出租、出借、发布等其他任何直接获利方式供他人使用；</a:t>
              </a:r>
              <a:br>
                <a:rPr lang="zh-CN" altLang="en-US" sz="900" dirty="0">
                  <a:latin typeface="Arial" panose="020B0604020202020204" pitchFamily="34" charset="0"/>
                  <a:ea typeface="微软雅黑" panose="020B0503020204020204" pitchFamily="34" charset="-122"/>
                  <a:sym typeface="Arial" panose="020B0604020202020204" pitchFamily="34" charset="0"/>
                </a:rPr>
              </a:br>
              <a:r>
                <a:rPr lang="en-US" altLang="zh-CN" sz="900" dirty="0">
                  <a:latin typeface="Arial" panose="020B0604020202020204" pitchFamily="34" charset="0"/>
                  <a:ea typeface="微软雅黑" panose="020B0503020204020204" pitchFamily="34" charset="-122"/>
                  <a:sym typeface="Arial" panose="020B0604020202020204" pitchFamily="34" charset="0"/>
                </a:rPr>
                <a:t>2</a:t>
              </a:r>
              <a:r>
                <a:rPr lang="zh-CN" altLang="en-US" sz="900" dirty="0">
                  <a:latin typeface="Arial" panose="020B0604020202020204" pitchFamily="34" charset="0"/>
                  <a:ea typeface="微软雅黑" panose="020B0503020204020204" pitchFamily="34" charset="-122"/>
                  <a:sym typeface="Arial" panose="020B0604020202020204" pitchFamily="34" charset="0"/>
                </a:rPr>
                <a:t>、您不可在接入互联网或移动互联网的任何网站、平台、应用或程序上以任何方式为他人提供 </a:t>
              </a:r>
              <a:r>
                <a:rPr lang="en-US" altLang="zh-CN" sz="900" dirty="0">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latin typeface="Arial" panose="020B0604020202020204" pitchFamily="34" charset="0"/>
                  <a:ea typeface="微软雅黑" panose="020B0503020204020204" pitchFamily="34" charset="-122"/>
                  <a:sym typeface="Arial" panose="020B0604020202020204" pitchFamily="34" charset="0"/>
                </a:rPr>
                <a:t>工具 </a:t>
              </a:r>
              <a:r>
                <a:rPr lang="en-US" altLang="zh-CN" sz="900" dirty="0">
                  <a:latin typeface="Arial" panose="020B0604020202020204" pitchFamily="34" charset="0"/>
                  <a:ea typeface="微软雅黑" panose="020B0503020204020204" pitchFamily="34" charset="-122"/>
                  <a:sym typeface="Arial" panose="020B0604020202020204" pitchFamily="34" charset="0"/>
                </a:rPr>
                <a:t>/ </a:t>
              </a:r>
              <a:r>
                <a:rPr lang="zh-CN" altLang="en-US" sz="900" dirty="0">
                  <a:latin typeface="Arial" panose="020B0604020202020204" pitchFamily="34" charset="0"/>
                  <a:ea typeface="微软雅黑" panose="020B0503020204020204" pitchFamily="34" charset="-122"/>
                  <a:sym typeface="Arial" panose="020B0604020202020204" pitchFamily="34" charset="0"/>
                </a:rPr>
                <a:t>平台中的资源内容下载。</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latin typeface="Arial" panose="020B0604020202020204" pitchFamily="34" charset="0"/>
                  <a:ea typeface="微软雅黑" panose="020B0503020204020204" pitchFamily="34" charset="-122"/>
                  <a:sym typeface="Arial" panose="020B0604020202020204" pitchFamily="34" charset="0"/>
                </a:rPr>
                <a:t>This presentation file is supplied by iSlide.</a:t>
              </a:r>
            </a:p>
            <a:p>
              <a:pPr>
                <a:lnSpc>
                  <a:spcPct val="150000"/>
                </a:lnSpc>
              </a:pPr>
              <a:r>
                <a:rPr lang="en-US" altLang="zh-CN" sz="900" dirty="0">
                  <a:latin typeface="Arial" panose="020B0604020202020204" pitchFamily="34" charset="0"/>
                  <a:ea typeface="微软雅黑" panose="020B0503020204020204" pitchFamily="34" charset="-122"/>
                  <a:sym typeface="Arial" panose="020B0604020202020204" pitchFamily="34" charset="0"/>
                </a:rPr>
                <a:t>iSlide respects all intellectual property rights and protects all the rights its users acquired. Here iSlide solemnly reminds you:</a:t>
              </a:r>
            </a:p>
            <a:p>
              <a:pPr>
                <a:lnSpc>
                  <a:spcPct val="150000"/>
                </a:lnSpc>
              </a:pP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latin typeface="Arial" panose="020B0604020202020204" pitchFamily="34" charset="0"/>
                  <a:ea typeface="微软雅黑" panose="020B0503020204020204" pitchFamily="34" charset="-122"/>
                  <a:sym typeface="Arial" panose="020B0604020202020204" pitchFamily="34" charset="0"/>
                </a:rPr>
                <a:t>The ownership and intellectual property of any content in this PowerPoint presentation belongs to its owner or the assignee of this ownership. What you purchased or got for free is the right to use the content. The usage should be subject to the terms of “Copyright Notice”, “User License Agreement”, “Premium Agreement” and more Agreements of iSlide official website (https://www.islide.cc ) :</a:t>
              </a:r>
            </a:p>
            <a:p>
              <a:pPr>
                <a:lnSpc>
                  <a:spcPct val="150000"/>
                </a:lnSpc>
              </a:pPr>
              <a:r>
                <a:rPr lang="en-US" altLang="zh-CN" sz="900" dirty="0">
                  <a:latin typeface="Arial" panose="020B0604020202020204" pitchFamily="34" charset="0"/>
                  <a:ea typeface="微软雅黑" panose="020B0503020204020204" pitchFamily="34" charset="-122"/>
                  <a:sym typeface="Arial" panose="020B0604020202020204" pitchFamily="34" charset="0"/>
                </a:rPr>
                <a:t>1.You may not use all or part of the content for sale; or rent, lend; or distribute it in any directly profitable way.</a:t>
              </a:r>
            </a:p>
            <a:p>
              <a:pPr>
                <a:lnSpc>
                  <a:spcPct val="150000"/>
                </a:lnSpc>
              </a:pPr>
              <a:r>
                <a:rPr lang="en-US" altLang="zh-CN" sz="900" dirty="0">
                  <a:latin typeface="Arial" panose="020B0604020202020204" pitchFamily="34" charset="0"/>
                  <a:ea typeface="微软雅黑" panose="020B0503020204020204" pitchFamily="34" charset="-122"/>
                  <a:sym typeface="Arial" panose="020B0604020202020204" pitchFamily="34" charset="0"/>
                </a:rPr>
                <a:t>2.You may not provide the resource of iSlide add-in/platform to any website, platform, application in the Internet or mobile Internet in any way.</a:t>
              </a:r>
            </a:p>
          </p:txBody>
        </p:sp>
        <p:sp>
          <p:nvSpPr>
            <p:cNvPr id="34" name="矩形 33">
              <a:extLst>
                <a:ext uri="{FF2B5EF4-FFF2-40B4-BE49-F238E27FC236}">
                  <a16:creationId xmlns:a16="http://schemas.microsoft.com/office/drawing/2014/main" id="{AE7ED207-8B71-4A21-A9A5-7C044C1FB5F6}"/>
                </a:ext>
              </a:extLst>
            </p:cNvPr>
            <p:cNvSpPr/>
            <p:nvPr/>
          </p:nvSpPr>
          <p:spPr>
            <a:xfrm>
              <a:off x="3898800" y="2179738"/>
              <a:ext cx="2625868" cy="292536"/>
            </a:xfrm>
            <a:prstGeom prst="rect">
              <a:avLst/>
            </a:prstGeom>
          </p:spPr>
          <p:txBody>
            <a:bodyPr wrap="none">
              <a:spAutoFit/>
            </a:bodyPr>
            <a:lstStyle/>
            <a:p>
              <a:r>
                <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重要提示 </a:t>
              </a:r>
              <a:r>
                <a:rPr lang="en-US" altLang="zh-CN"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IMPORTANT NOTE:</a:t>
              </a:r>
              <a:endPar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30" name="图片 129">
            <a:extLst>
              <a:ext uri="{FF2B5EF4-FFF2-40B4-BE49-F238E27FC236}">
                <a16:creationId xmlns:a16="http://schemas.microsoft.com/office/drawing/2014/main" id="{2AA564AF-9FC3-4787-B325-F00530C1658C}"/>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660400" y="5031395"/>
            <a:ext cx="1048192" cy="1048192"/>
          </a:xfrm>
          <a:prstGeom prst="rect">
            <a:avLst/>
          </a:prstGeom>
        </p:spPr>
      </p:pic>
      <p:grpSp>
        <p:nvGrpSpPr>
          <p:cNvPr id="14" name="组合 13">
            <a:extLst>
              <a:ext uri="{FF2B5EF4-FFF2-40B4-BE49-F238E27FC236}">
                <a16:creationId xmlns:a16="http://schemas.microsoft.com/office/drawing/2014/main" id="{D6757B43-6712-4BAE-8670-B715B10BFA4C}"/>
              </a:ext>
            </a:extLst>
          </p:cNvPr>
          <p:cNvGrpSpPr/>
          <p:nvPr/>
        </p:nvGrpSpPr>
        <p:grpSpPr>
          <a:xfrm>
            <a:off x="660400" y="1193800"/>
            <a:ext cx="1595567" cy="451484"/>
            <a:chOff x="683269" y="1142808"/>
            <a:chExt cx="1595567" cy="451484"/>
          </a:xfrm>
        </p:grpSpPr>
        <p:grpSp>
          <p:nvGrpSpPr>
            <p:cNvPr id="15" name="图形 2">
              <a:extLst>
                <a:ext uri="{FF2B5EF4-FFF2-40B4-BE49-F238E27FC236}">
                  <a16:creationId xmlns:a16="http://schemas.microsoft.com/office/drawing/2014/main" id="{A540713F-FC29-4BB1-A3F5-C1360CCAFA2B}"/>
                </a:ext>
              </a:extLst>
            </p:cNvPr>
            <p:cNvGrpSpPr/>
            <p:nvPr/>
          </p:nvGrpSpPr>
          <p:grpSpPr>
            <a:xfrm>
              <a:off x="683269" y="1142808"/>
              <a:ext cx="450234" cy="451484"/>
              <a:chOff x="683269" y="1142808"/>
              <a:chExt cx="450234" cy="451484"/>
            </a:xfrm>
          </p:grpSpPr>
          <p:sp>
            <p:nvSpPr>
              <p:cNvPr id="17" name="任意多边形: 形状 16">
                <a:extLst>
                  <a:ext uri="{FF2B5EF4-FFF2-40B4-BE49-F238E27FC236}">
                    <a16:creationId xmlns:a16="http://schemas.microsoft.com/office/drawing/2014/main" id="{B52E13E3-2F81-47A6-9CF9-D29EFF6EC715}"/>
                  </a:ext>
                </a:extLst>
              </p:cNvPr>
              <p:cNvSpPr/>
              <p:nvPr/>
            </p:nvSpPr>
            <p:spPr>
              <a:xfrm>
                <a:off x="683269" y="1142808"/>
                <a:ext cx="450234" cy="451484"/>
              </a:xfrm>
              <a:custGeom>
                <a:avLst/>
                <a:gdLst>
                  <a:gd name="connsiteX0" fmla="*/ 450234 w 450234"/>
                  <a:gd name="connsiteY0" fmla="*/ 225742 h 451484"/>
                  <a:gd name="connsiteX1" fmla="*/ 225117 w 450234"/>
                  <a:gd name="connsiteY1" fmla="*/ 451484 h 451484"/>
                  <a:gd name="connsiteX2" fmla="*/ 0 w 450234"/>
                  <a:gd name="connsiteY2" fmla="*/ 225742 h 451484"/>
                  <a:gd name="connsiteX3" fmla="*/ 225117 w 450234"/>
                  <a:gd name="connsiteY3" fmla="*/ 0 h 451484"/>
                  <a:gd name="connsiteX4" fmla="*/ 450234 w 450234"/>
                  <a:gd name="connsiteY4" fmla="*/ 225742 h 451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34" h="451484">
                    <a:moveTo>
                      <a:pt x="450234" y="225742"/>
                    </a:moveTo>
                    <a:cubicBezTo>
                      <a:pt x="450234" y="350416"/>
                      <a:pt x="349446" y="451484"/>
                      <a:pt x="225117" y="451484"/>
                    </a:cubicBezTo>
                    <a:cubicBezTo>
                      <a:pt x="100788" y="451484"/>
                      <a:pt x="0" y="350416"/>
                      <a:pt x="0" y="225742"/>
                    </a:cubicBezTo>
                    <a:cubicBezTo>
                      <a:pt x="0" y="101068"/>
                      <a:pt x="100788" y="0"/>
                      <a:pt x="225117" y="0"/>
                    </a:cubicBezTo>
                    <a:cubicBezTo>
                      <a:pt x="349446" y="0"/>
                      <a:pt x="450234" y="101068"/>
                      <a:pt x="450234" y="225742"/>
                    </a:cubicBezTo>
                    <a:close/>
                  </a:path>
                </a:pathLst>
              </a:custGeom>
              <a:solidFill>
                <a:srgbClr val="FFFFFF"/>
              </a:solidFill>
              <a:ln w="2462"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形状 17">
                <a:extLst>
                  <a:ext uri="{FF2B5EF4-FFF2-40B4-BE49-F238E27FC236}">
                    <a16:creationId xmlns:a16="http://schemas.microsoft.com/office/drawing/2014/main" id="{2802B983-0393-404D-8EF6-C2BC0F6D1A21}"/>
                  </a:ext>
                </a:extLst>
              </p:cNvPr>
              <p:cNvSpPr/>
              <p:nvPr/>
            </p:nvSpPr>
            <p:spPr>
              <a:xfrm>
                <a:off x="683269" y="1142808"/>
                <a:ext cx="450234" cy="450003"/>
              </a:xfrm>
              <a:custGeom>
                <a:avLst/>
                <a:gdLst>
                  <a:gd name="connsiteX0" fmla="*/ 132059 w 450234"/>
                  <a:gd name="connsiteY0" fmla="*/ 431254 h 450003"/>
                  <a:gd name="connsiteX1" fmla="*/ 0 w 450234"/>
                  <a:gd name="connsiteY1" fmla="*/ 225495 h 450003"/>
                  <a:gd name="connsiteX2" fmla="*/ 225117 w 450234"/>
                  <a:gd name="connsiteY2" fmla="*/ 0 h 450003"/>
                  <a:gd name="connsiteX3" fmla="*/ 450234 w 450234"/>
                  <a:gd name="connsiteY3" fmla="*/ 225495 h 450003"/>
                  <a:gd name="connsiteX4" fmla="*/ 248320 w 450234"/>
                  <a:gd name="connsiteY4" fmla="*/ 450004 h 450003"/>
                  <a:gd name="connsiteX5" fmla="*/ 282384 w 450234"/>
                  <a:gd name="connsiteY5" fmla="*/ 289394 h 450003"/>
                  <a:gd name="connsiteX6" fmla="*/ 274238 w 450234"/>
                  <a:gd name="connsiteY6" fmla="*/ 244986 h 450003"/>
                  <a:gd name="connsiteX7" fmla="*/ 236965 w 450234"/>
                  <a:gd name="connsiteY7" fmla="*/ 219327 h 450003"/>
                  <a:gd name="connsiteX8" fmla="*/ 236719 w 450234"/>
                  <a:gd name="connsiteY8" fmla="*/ 219327 h 450003"/>
                  <a:gd name="connsiteX9" fmla="*/ 192534 w 450234"/>
                  <a:gd name="connsiteY9" fmla="*/ 227469 h 450003"/>
                  <a:gd name="connsiteX10" fmla="*/ 166863 w 450234"/>
                  <a:gd name="connsiteY10" fmla="*/ 264723 h 450003"/>
                  <a:gd name="connsiteX11" fmla="*/ 132059 w 450234"/>
                  <a:gd name="connsiteY11" fmla="*/ 431254 h 450003"/>
                  <a:gd name="connsiteX12" fmla="*/ 255478 w 450234"/>
                  <a:gd name="connsiteY12" fmla="*/ 75741 h 450003"/>
                  <a:gd name="connsiteX13" fmla="*/ 314473 w 450234"/>
                  <a:gd name="connsiteY13" fmla="*/ 134705 h 450003"/>
                  <a:gd name="connsiteX14" fmla="*/ 255478 w 450234"/>
                  <a:gd name="connsiteY14" fmla="*/ 193669 h 450003"/>
                  <a:gd name="connsiteX15" fmla="*/ 196484 w 450234"/>
                  <a:gd name="connsiteY15" fmla="*/ 134705 h 450003"/>
                  <a:gd name="connsiteX16" fmla="*/ 255478 w 450234"/>
                  <a:gd name="connsiteY16" fmla="*/ 75741 h 45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234" h="450003">
                    <a:moveTo>
                      <a:pt x="132059" y="431254"/>
                    </a:moveTo>
                    <a:cubicBezTo>
                      <a:pt x="54058" y="395727"/>
                      <a:pt x="0" y="317026"/>
                      <a:pt x="0" y="225495"/>
                    </a:cubicBezTo>
                    <a:cubicBezTo>
                      <a:pt x="0" y="101152"/>
                      <a:pt x="100957" y="0"/>
                      <a:pt x="225117" y="0"/>
                    </a:cubicBezTo>
                    <a:cubicBezTo>
                      <a:pt x="349277" y="0"/>
                      <a:pt x="450234" y="101152"/>
                      <a:pt x="450234" y="225495"/>
                    </a:cubicBezTo>
                    <a:cubicBezTo>
                      <a:pt x="450234" y="342190"/>
                      <a:pt x="361866" y="438162"/>
                      <a:pt x="248320" y="450004"/>
                    </a:cubicBezTo>
                    <a:lnTo>
                      <a:pt x="282384" y="289394"/>
                    </a:lnTo>
                    <a:cubicBezTo>
                      <a:pt x="285593" y="274098"/>
                      <a:pt x="282631" y="258061"/>
                      <a:pt x="274238" y="244986"/>
                    </a:cubicBezTo>
                    <a:cubicBezTo>
                      <a:pt x="265599" y="231910"/>
                      <a:pt x="252269" y="222535"/>
                      <a:pt x="236965" y="219327"/>
                    </a:cubicBezTo>
                    <a:cubicBezTo>
                      <a:pt x="236965" y="219327"/>
                      <a:pt x="236965" y="219327"/>
                      <a:pt x="236719" y="219327"/>
                    </a:cubicBezTo>
                    <a:cubicBezTo>
                      <a:pt x="221415" y="216120"/>
                      <a:pt x="205370" y="219081"/>
                      <a:pt x="192534" y="227469"/>
                    </a:cubicBezTo>
                    <a:cubicBezTo>
                      <a:pt x="179452" y="236104"/>
                      <a:pt x="170072" y="249426"/>
                      <a:pt x="166863" y="264723"/>
                    </a:cubicBezTo>
                    <a:lnTo>
                      <a:pt x="132059" y="431254"/>
                    </a:lnTo>
                    <a:close/>
                    <a:moveTo>
                      <a:pt x="255478" y="75741"/>
                    </a:moveTo>
                    <a:cubicBezTo>
                      <a:pt x="288061" y="75741"/>
                      <a:pt x="314473" y="102386"/>
                      <a:pt x="314473" y="134705"/>
                    </a:cubicBezTo>
                    <a:cubicBezTo>
                      <a:pt x="314473" y="167024"/>
                      <a:pt x="288061" y="193669"/>
                      <a:pt x="255478" y="193669"/>
                    </a:cubicBezTo>
                    <a:cubicBezTo>
                      <a:pt x="222896" y="193669"/>
                      <a:pt x="196484" y="167024"/>
                      <a:pt x="196484" y="134705"/>
                    </a:cubicBezTo>
                    <a:cubicBezTo>
                      <a:pt x="196484" y="102386"/>
                      <a:pt x="222896" y="75741"/>
                      <a:pt x="255478" y="75741"/>
                    </a:cubicBezTo>
                    <a:close/>
                  </a:path>
                </a:pathLst>
              </a:custGeom>
              <a:gradFill flip="none" rotWithShape="1">
                <a:gsLst>
                  <a:gs pos="0">
                    <a:srgbClr val="F93E36"/>
                  </a:gs>
                  <a:gs pos="100000">
                    <a:srgbClr val="FE6440"/>
                  </a:gs>
                </a:gsLst>
                <a:lin ang="18900000" scaled="1"/>
                <a:tileRect/>
              </a:gradFill>
              <a:ln w="2462" cap="flat">
                <a:noFill/>
                <a:prstDash val="solid"/>
                <a:miter/>
              </a:ln>
            </p:spPr>
            <p:txBody>
              <a:bodyPr rtlCol="0" anchor="ct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任意多边形: 形状 15">
              <a:extLst>
                <a:ext uri="{FF2B5EF4-FFF2-40B4-BE49-F238E27FC236}">
                  <a16:creationId xmlns:a16="http://schemas.microsoft.com/office/drawing/2014/main" id="{2C1218BD-82A2-4F82-84D5-EBFDB414ABDB}"/>
                </a:ext>
              </a:extLst>
            </p:cNvPr>
            <p:cNvSpPr/>
            <p:nvPr/>
          </p:nvSpPr>
          <p:spPr>
            <a:xfrm>
              <a:off x="1223599" y="1212380"/>
              <a:ext cx="1055237" cy="315374"/>
            </a:xfrm>
            <a:custGeom>
              <a:avLst/>
              <a:gdLst>
                <a:gd name="connsiteX0" fmla="*/ 952120 w 1055237"/>
                <a:gd name="connsiteY0" fmla="*/ 133688 h 315374"/>
                <a:gd name="connsiteX1" fmla="*/ 916514 w 1055237"/>
                <a:gd name="connsiteY1" fmla="*/ 136186 h 315374"/>
                <a:gd name="connsiteX2" fmla="*/ 874304 w 1055237"/>
                <a:gd name="connsiteY2" fmla="*/ 188982 h 315374"/>
                <a:gd name="connsiteX3" fmla="*/ 982913 w 1055237"/>
                <a:gd name="connsiteY3" fmla="*/ 149508 h 315374"/>
                <a:gd name="connsiteX4" fmla="*/ 952120 w 1055237"/>
                <a:gd name="connsiteY4" fmla="*/ 133688 h 315374"/>
                <a:gd name="connsiteX5" fmla="*/ 657333 w 1055237"/>
                <a:gd name="connsiteY5" fmla="*/ 128044 h 315374"/>
                <a:gd name="connsiteX6" fmla="*/ 588218 w 1055237"/>
                <a:gd name="connsiteY6" fmla="*/ 197123 h 315374"/>
                <a:gd name="connsiteX7" fmla="*/ 657333 w 1055237"/>
                <a:gd name="connsiteY7" fmla="*/ 266203 h 315374"/>
                <a:gd name="connsiteX8" fmla="*/ 726448 w 1055237"/>
                <a:gd name="connsiteY8" fmla="*/ 201071 h 315374"/>
                <a:gd name="connsiteX9" fmla="*/ 726448 w 1055237"/>
                <a:gd name="connsiteY9" fmla="*/ 193423 h 315374"/>
                <a:gd name="connsiteX10" fmla="*/ 657333 w 1055237"/>
                <a:gd name="connsiteY10" fmla="*/ 128044 h 315374"/>
                <a:gd name="connsiteX11" fmla="*/ 944739 w 1055237"/>
                <a:gd name="connsiteY11" fmla="*/ 79018 h 315374"/>
                <a:gd name="connsiteX12" fmla="*/ 1050054 w 1055237"/>
                <a:gd name="connsiteY12" fmla="*/ 156663 h 315374"/>
                <a:gd name="connsiteX13" fmla="*/ 1055237 w 1055237"/>
                <a:gd name="connsiteY13" fmla="*/ 175660 h 315374"/>
                <a:gd name="connsiteX14" fmla="*/ 1004142 w 1055237"/>
                <a:gd name="connsiteY14" fmla="*/ 194163 h 315374"/>
                <a:gd name="connsiteX15" fmla="*/ 887387 w 1055237"/>
                <a:gd name="connsiteY15" fmla="*/ 236598 h 315374"/>
                <a:gd name="connsiteX16" fmla="*/ 960945 w 1055237"/>
                <a:gd name="connsiteY16" fmla="*/ 257815 h 315374"/>
                <a:gd name="connsiteX17" fmla="*/ 1000933 w 1055237"/>
                <a:gd name="connsiteY17" fmla="*/ 215381 h 315374"/>
                <a:gd name="connsiteX18" fmla="*/ 1052275 w 1055237"/>
                <a:gd name="connsiteY18" fmla="*/ 230677 h 315374"/>
                <a:gd name="connsiteX19" fmla="*/ 979211 w 1055237"/>
                <a:gd name="connsiteY19" fmla="*/ 308145 h 315374"/>
                <a:gd name="connsiteX20" fmla="*/ 827405 w 1055237"/>
                <a:gd name="connsiteY20" fmla="*/ 237585 h 315374"/>
                <a:gd name="connsiteX21" fmla="*/ 898248 w 1055237"/>
                <a:gd name="connsiteY21" fmla="*/ 86103 h 315374"/>
                <a:gd name="connsiteX22" fmla="*/ 944739 w 1055237"/>
                <a:gd name="connsiteY22" fmla="*/ 79018 h 315374"/>
                <a:gd name="connsiteX23" fmla="*/ 451469 w 1055237"/>
                <a:gd name="connsiteY23" fmla="*/ 78948 h 315374"/>
                <a:gd name="connsiteX24" fmla="*/ 500837 w 1055237"/>
                <a:gd name="connsiteY24" fmla="*/ 78948 h 315374"/>
                <a:gd name="connsiteX25" fmla="*/ 500837 w 1055237"/>
                <a:gd name="connsiteY25" fmla="*/ 315299 h 315374"/>
                <a:gd name="connsiteX26" fmla="*/ 451469 w 1055237"/>
                <a:gd name="connsiteY26" fmla="*/ 315299 h 315374"/>
                <a:gd name="connsiteX27" fmla="*/ 4937 w 1055237"/>
                <a:gd name="connsiteY27" fmla="*/ 78948 h 315374"/>
                <a:gd name="connsiteX28" fmla="*/ 54305 w 1055237"/>
                <a:gd name="connsiteY28" fmla="*/ 78948 h 315374"/>
                <a:gd name="connsiteX29" fmla="*/ 54305 w 1055237"/>
                <a:gd name="connsiteY29" fmla="*/ 315299 h 315374"/>
                <a:gd name="connsiteX30" fmla="*/ 4937 w 1055237"/>
                <a:gd name="connsiteY30" fmla="*/ 315299 h 315374"/>
                <a:gd name="connsiteX31" fmla="*/ 775815 w 1055237"/>
                <a:gd name="connsiteY31" fmla="*/ 0 h 315374"/>
                <a:gd name="connsiteX32" fmla="*/ 775815 w 1055237"/>
                <a:gd name="connsiteY32" fmla="*/ 315299 h 315374"/>
                <a:gd name="connsiteX33" fmla="*/ 726448 w 1055237"/>
                <a:gd name="connsiteY33" fmla="*/ 315299 h 315374"/>
                <a:gd name="connsiteX34" fmla="*/ 726448 w 1055237"/>
                <a:gd name="connsiteY34" fmla="*/ 293095 h 315374"/>
                <a:gd name="connsiteX35" fmla="*/ 657333 w 1055237"/>
                <a:gd name="connsiteY35" fmla="*/ 315299 h 315374"/>
                <a:gd name="connsiteX36" fmla="*/ 538850 w 1055237"/>
                <a:gd name="connsiteY36" fmla="*/ 197123 h 315374"/>
                <a:gd name="connsiteX37" fmla="*/ 657333 w 1055237"/>
                <a:gd name="connsiteY37" fmla="*/ 78948 h 315374"/>
                <a:gd name="connsiteX38" fmla="*/ 726448 w 1055237"/>
                <a:gd name="connsiteY38" fmla="*/ 101152 h 315374"/>
                <a:gd name="connsiteX39" fmla="*/ 726448 w 1055237"/>
                <a:gd name="connsiteY39" fmla="*/ 247 h 315374"/>
                <a:gd name="connsiteX40" fmla="*/ 476153 w 1055237"/>
                <a:gd name="connsiteY40" fmla="*/ 0 h 315374"/>
                <a:gd name="connsiteX41" fmla="*/ 505773 w 1055237"/>
                <a:gd name="connsiteY41" fmla="*/ 29606 h 315374"/>
                <a:gd name="connsiteX42" fmla="*/ 476153 w 1055237"/>
                <a:gd name="connsiteY42" fmla="*/ 59211 h 315374"/>
                <a:gd name="connsiteX43" fmla="*/ 446532 w 1055237"/>
                <a:gd name="connsiteY43" fmla="*/ 29606 h 315374"/>
                <a:gd name="connsiteX44" fmla="*/ 476153 w 1055237"/>
                <a:gd name="connsiteY44" fmla="*/ 0 h 315374"/>
                <a:gd name="connsiteX45" fmla="*/ 352733 w 1055237"/>
                <a:gd name="connsiteY45" fmla="*/ 0 h 315374"/>
                <a:gd name="connsiteX46" fmla="*/ 402101 w 1055237"/>
                <a:gd name="connsiteY46" fmla="*/ 0 h 315374"/>
                <a:gd name="connsiteX47" fmla="*/ 402101 w 1055237"/>
                <a:gd name="connsiteY47" fmla="*/ 315299 h 315374"/>
                <a:gd name="connsiteX48" fmla="*/ 352733 w 1055237"/>
                <a:gd name="connsiteY48" fmla="*/ 315299 h 315374"/>
                <a:gd name="connsiteX49" fmla="*/ 205370 w 1055237"/>
                <a:gd name="connsiteY49" fmla="*/ 0 h 315374"/>
                <a:gd name="connsiteX50" fmla="*/ 297194 w 1055237"/>
                <a:gd name="connsiteY50" fmla="*/ 29112 h 315374"/>
                <a:gd name="connsiteX51" fmla="*/ 300897 w 1055237"/>
                <a:gd name="connsiteY51" fmla="*/ 32319 h 315374"/>
                <a:gd name="connsiteX52" fmla="*/ 271523 w 1055237"/>
                <a:gd name="connsiteY52" fmla="*/ 67599 h 315374"/>
                <a:gd name="connsiteX53" fmla="*/ 268808 w 1055237"/>
                <a:gd name="connsiteY53" fmla="*/ 65132 h 315374"/>
                <a:gd name="connsiteX54" fmla="*/ 267573 w 1055237"/>
                <a:gd name="connsiteY54" fmla="*/ 63899 h 315374"/>
                <a:gd name="connsiteX55" fmla="*/ 203149 w 1055237"/>
                <a:gd name="connsiteY55" fmla="*/ 44408 h 315374"/>
                <a:gd name="connsiteX56" fmla="*/ 148844 w 1055237"/>
                <a:gd name="connsiteY56" fmla="*/ 90050 h 315374"/>
                <a:gd name="connsiteX57" fmla="*/ 159952 w 1055237"/>
                <a:gd name="connsiteY57" fmla="*/ 116942 h 315374"/>
                <a:gd name="connsiteX58" fmla="*/ 192288 w 1055237"/>
                <a:gd name="connsiteY58" fmla="*/ 130758 h 315374"/>
                <a:gd name="connsiteX59" fmla="*/ 230054 w 1055237"/>
                <a:gd name="connsiteY59" fmla="*/ 136185 h 315374"/>
                <a:gd name="connsiteX60" fmla="*/ 288308 w 1055237"/>
                <a:gd name="connsiteY60" fmla="*/ 159376 h 315374"/>
                <a:gd name="connsiteX61" fmla="*/ 311511 w 1055237"/>
                <a:gd name="connsiteY61" fmla="*/ 223275 h 315374"/>
                <a:gd name="connsiteX62" fmla="*/ 279422 w 1055237"/>
                <a:gd name="connsiteY62" fmla="*/ 291121 h 315374"/>
                <a:gd name="connsiteX63" fmla="*/ 198459 w 1055237"/>
                <a:gd name="connsiteY63" fmla="*/ 315299 h 315374"/>
                <a:gd name="connsiteX64" fmla="*/ 92071 w 1055237"/>
                <a:gd name="connsiteY64" fmla="*/ 280512 h 315374"/>
                <a:gd name="connsiteX65" fmla="*/ 122432 w 1055237"/>
                <a:gd name="connsiteY65" fmla="*/ 244739 h 315374"/>
                <a:gd name="connsiteX66" fmla="*/ 199199 w 1055237"/>
                <a:gd name="connsiteY66" fmla="*/ 269657 h 315374"/>
                <a:gd name="connsiteX67" fmla="*/ 260909 w 1055237"/>
                <a:gd name="connsiteY67" fmla="*/ 225002 h 315374"/>
                <a:gd name="connsiteX68" fmla="*/ 249307 w 1055237"/>
                <a:gd name="connsiteY68" fmla="*/ 194410 h 315374"/>
                <a:gd name="connsiteX69" fmla="*/ 218206 w 1055237"/>
                <a:gd name="connsiteY69" fmla="*/ 181827 h 315374"/>
                <a:gd name="connsiteX70" fmla="*/ 179699 w 1055237"/>
                <a:gd name="connsiteY70" fmla="*/ 176399 h 315374"/>
                <a:gd name="connsiteX71" fmla="*/ 120704 w 1055237"/>
                <a:gd name="connsiteY71" fmla="*/ 151235 h 315374"/>
                <a:gd name="connsiteX72" fmla="*/ 99229 w 1055237"/>
                <a:gd name="connsiteY72" fmla="*/ 91777 h 315374"/>
                <a:gd name="connsiteX73" fmla="*/ 205370 w 1055237"/>
                <a:gd name="connsiteY73" fmla="*/ 0 h 315374"/>
                <a:gd name="connsiteX74" fmla="*/ 29621 w 1055237"/>
                <a:gd name="connsiteY74" fmla="*/ 0 h 315374"/>
                <a:gd name="connsiteX75" fmla="*/ 59241 w 1055237"/>
                <a:gd name="connsiteY75" fmla="*/ 29606 h 315374"/>
                <a:gd name="connsiteX76" fmla="*/ 29621 w 1055237"/>
                <a:gd name="connsiteY76" fmla="*/ 59211 h 315374"/>
                <a:gd name="connsiteX77" fmla="*/ 0 w 1055237"/>
                <a:gd name="connsiteY77" fmla="*/ 29606 h 315374"/>
                <a:gd name="connsiteX78" fmla="*/ 29621 w 1055237"/>
                <a:gd name="connsiteY78" fmla="*/ 0 h 31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55237" h="315374">
                  <a:moveTo>
                    <a:pt x="952120" y="133688"/>
                  </a:moveTo>
                  <a:cubicBezTo>
                    <a:pt x="940642" y="131252"/>
                    <a:pt x="928362" y="131869"/>
                    <a:pt x="916514" y="136186"/>
                  </a:cubicBezTo>
                  <a:cubicBezTo>
                    <a:pt x="892817" y="144821"/>
                    <a:pt x="877266" y="165791"/>
                    <a:pt x="874304" y="188982"/>
                  </a:cubicBezTo>
                  <a:lnTo>
                    <a:pt x="982913" y="149508"/>
                  </a:lnTo>
                  <a:cubicBezTo>
                    <a:pt x="974274" y="141614"/>
                    <a:pt x="963598" y="136124"/>
                    <a:pt x="952120" y="133688"/>
                  </a:cubicBezTo>
                  <a:close/>
                  <a:moveTo>
                    <a:pt x="657333" y="128044"/>
                  </a:moveTo>
                  <a:cubicBezTo>
                    <a:pt x="619073" y="128044"/>
                    <a:pt x="588218" y="158883"/>
                    <a:pt x="588218" y="197123"/>
                  </a:cubicBezTo>
                  <a:cubicBezTo>
                    <a:pt x="588218" y="235364"/>
                    <a:pt x="619319" y="266203"/>
                    <a:pt x="657333" y="266203"/>
                  </a:cubicBezTo>
                  <a:cubicBezTo>
                    <a:pt x="694359" y="266203"/>
                    <a:pt x="724473" y="237338"/>
                    <a:pt x="726448" y="201071"/>
                  </a:cubicBezTo>
                  <a:lnTo>
                    <a:pt x="726448" y="193423"/>
                  </a:lnTo>
                  <a:cubicBezTo>
                    <a:pt x="724473" y="156909"/>
                    <a:pt x="694359" y="128044"/>
                    <a:pt x="657333" y="128044"/>
                  </a:cubicBezTo>
                  <a:close/>
                  <a:moveTo>
                    <a:pt x="944739" y="79018"/>
                  </a:moveTo>
                  <a:cubicBezTo>
                    <a:pt x="990813" y="81308"/>
                    <a:pt x="1033207" y="110590"/>
                    <a:pt x="1050054" y="156663"/>
                  </a:cubicBezTo>
                  <a:cubicBezTo>
                    <a:pt x="1052275" y="162831"/>
                    <a:pt x="1054003" y="169245"/>
                    <a:pt x="1055237" y="175660"/>
                  </a:cubicBezTo>
                  <a:lnTo>
                    <a:pt x="1004142" y="194163"/>
                  </a:lnTo>
                  <a:lnTo>
                    <a:pt x="887387" y="236598"/>
                  </a:lnTo>
                  <a:cubicBezTo>
                    <a:pt x="904172" y="258309"/>
                    <a:pt x="933792" y="267684"/>
                    <a:pt x="960945" y="257815"/>
                  </a:cubicBezTo>
                  <a:cubicBezTo>
                    <a:pt x="980198" y="250907"/>
                    <a:pt x="995009" y="235118"/>
                    <a:pt x="1000933" y="215381"/>
                  </a:cubicBezTo>
                  <a:lnTo>
                    <a:pt x="1052275" y="230677"/>
                  </a:lnTo>
                  <a:cubicBezTo>
                    <a:pt x="1041661" y="266697"/>
                    <a:pt x="1014509" y="295315"/>
                    <a:pt x="979211" y="308145"/>
                  </a:cubicBezTo>
                  <a:cubicBezTo>
                    <a:pt x="917748" y="330595"/>
                    <a:pt x="849867" y="299016"/>
                    <a:pt x="827405" y="237585"/>
                  </a:cubicBezTo>
                  <a:cubicBezTo>
                    <a:pt x="804942" y="176400"/>
                    <a:pt x="836785" y="108307"/>
                    <a:pt x="898248" y="86103"/>
                  </a:cubicBezTo>
                  <a:cubicBezTo>
                    <a:pt x="913614" y="80490"/>
                    <a:pt x="929381" y="78255"/>
                    <a:pt x="944739" y="79018"/>
                  </a:cubicBezTo>
                  <a:close/>
                  <a:moveTo>
                    <a:pt x="451469" y="78948"/>
                  </a:moveTo>
                  <a:lnTo>
                    <a:pt x="500837" y="78948"/>
                  </a:lnTo>
                  <a:lnTo>
                    <a:pt x="500837" y="315299"/>
                  </a:lnTo>
                  <a:lnTo>
                    <a:pt x="451469" y="315299"/>
                  </a:lnTo>
                  <a:close/>
                  <a:moveTo>
                    <a:pt x="4937" y="78948"/>
                  </a:moveTo>
                  <a:lnTo>
                    <a:pt x="54305" y="78948"/>
                  </a:lnTo>
                  <a:lnTo>
                    <a:pt x="54305" y="315299"/>
                  </a:lnTo>
                  <a:lnTo>
                    <a:pt x="4937" y="315299"/>
                  </a:lnTo>
                  <a:close/>
                  <a:moveTo>
                    <a:pt x="775815" y="0"/>
                  </a:moveTo>
                  <a:lnTo>
                    <a:pt x="775815" y="315299"/>
                  </a:lnTo>
                  <a:lnTo>
                    <a:pt x="726448" y="315299"/>
                  </a:lnTo>
                  <a:lnTo>
                    <a:pt x="726448" y="293095"/>
                  </a:lnTo>
                  <a:cubicBezTo>
                    <a:pt x="706947" y="307157"/>
                    <a:pt x="683004" y="315299"/>
                    <a:pt x="657333" y="315299"/>
                  </a:cubicBezTo>
                  <a:cubicBezTo>
                    <a:pt x="591920" y="315299"/>
                    <a:pt x="538850" y="262255"/>
                    <a:pt x="538850" y="197123"/>
                  </a:cubicBezTo>
                  <a:cubicBezTo>
                    <a:pt x="538850" y="131991"/>
                    <a:pt x="591920" y="78948"/>
                    <a:pt x="657333" y="78948"/>
                  </a:cubicBezTo>
                  <a:cubicBezTo>
                    <a:pt x="683004" y="78948"/>
                    <a:pt x="706947" y="87090"/>
                    <a:pt x="726448" y="101152"/>
                  </a:cubicBezTo>
                  <a:lnTo>
                    <a:pt x="726448" y="247"/>
                  </a:lnTo>
                  <a:close/>
                  <a:moveTo>
                    <a:pt x="476153" y="0"/>
                  </a:moveTo>
                  <a:cubicBezTo>
                    <a:pt x="492444" y="0"/>
                    <a:pt x="505773" y="13322"/>
                    <a:pt x="505773" y="29606"/>
                  </a:cubicBezTo>
                  <a:cubicBezTo>
                    <a:pt x="505773" y="45889"/>
                    <a:pt x="492444" y="59211"/>
                    <a:pt x="476153" y="59211"/>
                  </a:cubicBezTo>
                  <a:cubicBezTo>
                    <a:pt x="459861" y="59211"/>
                    <a:pt x="446532" y="45889"/>
                    <a:pt x="446532" y="29606"/>
                  </a:cubicBezTo>
                  <a:cubicBezTo>
                    <a:pt x="446532" y="13322"/>
                    <a:pt x="459861" y="0"/>
                    <a:pt x="476153" y="0"/>
                  </a:cubicBezTo>
                  <a:close/>
                  <a:moveTo>
                    <a:pt x="352733" y="0"/>
                  </a:moveTo>
                  <a:lnTo>
                    <a:pt x="402101" y="0"/>
                  </a:lnTo>
                  <a:lnTo>
                    <a:pt x="402101" y="315299"/>
                  </a:lnTo>
                  <a:lnTo>
                    <a:pt x="352733" y="315299"/>
                  </a:lnTo>
                  <a:close/>
                  <a:moveTo>
                    <a:pt x="205370" y="0"/>
                  </a:moveTo>
                  <a:cubicBezTo>
                    <a:pt x="245111" y="0"/>
                    <a:pt x="273004" y="8882"/>
                    <a:pt x="297194" y="29112"/>
                  </a:cubicBezTo>
                  <a:lnTo>
                    <a:pt x="300897" y="32319"/>
                  </a:lnTo>
                  <a:lnTo>
                    <a:pt x="271523" y="67599"/>
                  </a:lnTo>
                  <a:cubicBezTo>
                    <a:pt x="271523" y="67599"/>
                    <a:pt x="269795" y="66119"/>
                    <a:pt x="268808" y="65132"/>
                  </a:cubicBezTo>
                  <a:cubicBezTo>
                    <a:pt x="268314" y="64639"/>
                    <a:pt x="267820" y="63899"/>
                    <a:pt x="267573" y="63899"/>
                  </a:cubicBezTo>
                  <a:cubicBezTo>
                    <a:pt x="246839" y="46875"/>
                    <a:pt x="222402" y="44408"/>
                    <a:pt x="203149" y="44408"/>
                  </a:cubicBezTo>
                  <a:cubicBezTo>
                    <a:pt x="163161" y="44408"/>
                    <a:pt x="148844" y="69080"/>
                    <a:pt x="148844" y="90050"/>
                  </a:cubicBezTo>
                  <a:cubicBezTo>
                    <a:pt x="148844" y="100412"/>
                    <a:pt x="152793" y="110034"/>
                    <a:pt x="159952" y="116942"/>
                  </a:cubicBezTo>
                  <a:cubicBezTo>
                    <a:pt x="167604" y="124096"/>
                    <a:pt x="179205" y="129031"/>
                    <a:pt x="192288" y="130758"/>
                  </a:cubicBezTo>
                  <a:lnTo>
                    <a:pt x="230054" y="136185"/>
                  </a:lnTo>
                  <a:cubicBezTo>
                    <a:pt x="256466" y="139886"/>
                    <a:pt x="274485" y="147041"/>
                    <a:pt x="288308" y="159376"/>
                  </a:cubicBezTo>
                  <a:cubicBezTo>
                    <a:pt x="303612" y="173932"/>
                    <a:pt x="311264" y="195396"/>
                    <a:pt x="311511" y="223275"/>
                  </a:cubicBezTo>
                  <a:cubicBezTo>
                    <a:pt x="311511" y="251153"/>
                    <a:pt x="300403" y="274591"/>
                    <a:pt x="279422" y="291121"/>
                  </a:cubicBezTo>
                  <a:cubicBezTo>
                    <a:pt x="259428" y="306664"/>
                    <a:pt x="230548" y="315299"/>
                    <a:pt x="198459" y="315299"/>
                  </a:cubicBezTo>
                  <a:cubicBezTo>
                    <a:pt x="151066" y="315299"/>
                    <a:pt x="118730" y="304690"/>
                    <a:pt x="92071" y="280512"/>
                  </a:cubicBezTo>
                  <a:lnTo>
                    <a:pt x="122432" y="244739"/>
                  </a:lnTo>
                  <a:cubicBezTo>
                    <a:pt x="141192" y="261515"/>
                    <a:pt x="166369" y="269657"/>
                    <a:pt x="199199" y="269657"/>
                  </a:cubicBezTo>
                  <a:cubicBezTo>
                    <a:pt x="252763" y="269657"/>
                    <a:pt x="260909" y="241778"/>
                    <a:pt x="260909" y="225002"/>
                  </a:cubicBezTo>
                  <a:cubicBezTo>
                    <a:pt x="260909" y="212173"/>
                    <a:pt x="256959" y="201811"/>
                    <a:pt x="249307" y="194410"/>
                  </a:cubicBezTo>
                  <a:cubicBezTo>
                    <a:pt x="241902" y="187502"/>
                    <a:pt x="233757" y="184294"/>
                    <a:pt x="218206" y="181827"/>
                  </a:cubicBezTo>
                  <a:lnTo>
                    <a:pt x="179699" y="176399"/>
                  </a:lnTo>
                  <a:cubicBezTo>
                    <a:pt x="153534" y="172452"/>
                    <a:pt x="134034" y="164311"/>
                    <a:pt x="120704" y="151235"/>
                  </a:cubicBezTo>
                  <a:cubicBezTo>
                    <a:pt x="106388" y="136679"/>
                    <a:pt x="99229" y="117188"/>
                    <a:pt x="99229" y="91777"/>
                  </a:cubicBezTo>
                  <a:cubicBezTo>
                    <a:pt x="99476" y="36020"/>
                    <a:pt x="140945" y="0"/>
                    <a:pt x="205370" y="0"/>
                  </a:cubicBezTo>
                  <a:close/>
                  <a:moveTo>
                    <a:pt x="29621" y="0"/>
                  </a:moveTo>
                  <a:cubicBezTo>
                    <a:pt x="45980" y="0"/>
                    <a:pt x="59241" y="13255"/>
                    <a:pt x="59241" y="29606"/>
                  </a:cubicBezTo>
                  <a:cubicBezTo>
                    <a:pt x="59241" y="45956"/>
                    <a:pt x="45980" y="59211"/>
                    <a:pt x="29621" y="59211"/>
                  </a:cubicBezTo>
                  <a:cubicBezTo>
                    <a:pt x="13262" y="59211"/>
                    <a:pt x="0" y="45956"/>
                    <a:pt x="0" y="29606"/>
                  </a:cubicBezTo>
                  <a:cubicBezTo>
                    <a:pt x="0" y="13255"/>
                    <a:pt x="13262" y="0"/>
                    <a:pt x="29621" y="0"/>
                  </a:cubicBezTo>
                  <a:close/>
                </a:path>
              </a:pathLst>
            </a:custGeom>
            <a:solidFill>
              <a:schemeClr val="tx1"/>
            </a:solidFill>
            <a:ln w="2462"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21784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9" name="组合 58">
            <a:extLst>
              <a:ext uri="{FF2B5EF4-FFF2-40B4-BE49-F238E27FC236}">
                <a16:creationId xmlns:a16="http://schemas.microsoft.com/office/drawing/2014/main" id="{8D24E74A-4CE9-4D4F-AB1A-F910DC2C9174}"/>
              </a:ext>
            </a:extLst>
          </p:cNvPr>
          <p:cNvGrpSpPr/>
          <p:nvPr/>
        </p:nvGrpSpPr>
        <p:grpSpPr>
          <a:xfrm>
            <a:off x="5258601" y="0"/>
            <a:ext cx="6939359" cy="6858000"/>
            <a:chOff x="5252643" y="0"/>
            <a:chExt cx="6939358" cy="6858000"/>
          </a:xfrm>
          <a:solidFill>
            <a:schemeClr val="tx2">
              <a:alpha val="20000"/>
            </a:schemeClr>
          </a:solidFill>
        </p:grpSpPr>
        <p:sp>
          <p:nvSpPr>
            <p:cNvPr id="60" name="任意多边形: 形状 59">
              <a:extLst>
                <a:ext uri="{FF2B5EF4-FFF2-40B4-BE49-F238E27FC236}">
                  <a16:creationId xmlns:a16="http://schemas.microsoft.com/office/drawing/2014/main" id="{5B0E59EE-36DB-408E-B429-71C48992586F}"/>
                </a:ext>
              </a:extLst>
            </p:cNvPr>
            <p:cNvSpPr>
              <a:spLocks/>
            </p:cNvSpPr>
            <p:nvPr/>
          </p:nvSpPr>
          <p:spPr>
            <a:xfrm rot="19800000">
              <a:off x="7350845" y="2199545"/>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solidFill>
              <a:schemeClr val="tx2">
                <a:alpha val="10000"/>
              </a:schemeClr>
            </a:solidFill>
            <a:ln w="14015" cap="flat">
              <a:noFill/>
              <a:prstDash val="solid"/>
              <a:miter/>
            </a:ln>
          </p:spPr>
          <p:txBody>
            <a:bodyPr rtlCol="0" anchor="ctr"/>
            <a:lstStyle/>
            <a:p>
              <a:pPr lvl="0"/>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任意多边形: 形状 60">
              <a:extLst>
                <a:ext uri="{FF2B5EF4-FFF2-40B4-BE49-F238E27FC236}">
                  <a16:creationId xmlns:a16="http://schemas.microsoft.com/office/drawing/2014/main" id="{E2EF584E-2264-4AC3-9BF3-AA5E54DE8D11}"/>
                </a:ext>
              </a:extLst>
            </p:cNvPr>
            <p:cNvSpPr/>
            <p:nvPr/>
          </p:nvSpPr>
          <p:spPr>
            <a:xfrm>
              <a:off x="9421670" y="0"/>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solidFill>
              <a:schemeClr val="tx2">
                <a:alpha val="10000"/>
              </a:schemeClr>
            </a:solidFill>
            <a:ln w="11088" cap="flat">
              <a:noFill/>
              <a:prstDash val="solid"/>
              <a:miter/>
            </a:ln>
          </p:spPr>
          <p:txBody>
            <a:bodyPr rtlCol="0" anchor="ctr"/>
            <a:lstStyle/>
            <a:p>
              <a:pPr lvl="0"/>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任意多边形: 形状 61">
              <a:extLst>
                <a:ext uri="{FF2B5EF4-FFF2-40B4-BE49-F238E27FC236}">
                  <a16:creationId xmlns:a16="http://schemas.microsoft.com/office/drawing/2014/main" id="{5FEF2384-F66D-4626-BB03-F5AD7219248E}"/>
                </a:ext>
              </a:extLst>
            </p:cNvPr>
            <p:cNvSpPr/>
            <p:nvPr/>
          </p:nvSpPr>
          <p:spPr>
            <a:xfrm>
              <a:off x="5252643" y="3384444"/>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solidFill>
              <a:schemeClr val="tx2">
                <a:alpha val="10000"/>
              </a:schemeClr>
            </a:solidFill>
            <a:ln w="14015" cap="flat">
              <a:noFill/>
              <a:prstDash val="solid"/>
              <a:miter/>
            </a:ln>
          </p:spPr>
          <p:txBody>
            <a:bodyPr rtlCol="0" anchor="ctr"/>
            <a:lstStyle/>
            <a:p>
              <a:pPr lvl="0"/>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189">
            <a:extLst>
              <a:ext uri="{FF2B5EF4-FFF2-40B4-BE49-F238E27FC236}">
                <a16:creationId xmlns:a16="http://schemas.microsoft.com/office/drawing/2014/main" id="{63B72852-A360-4EF8-A2F9-3A064EA5CCA7}"/>
              </a:ext>
            </a:extLst>
          </p:cNvPr>
          <p:cNvSpPr/>
          <p:nvPr/>
        </p:nvSpPr>
        <p:spPr>
          <a:xfrm>
            <a:off x="662896" y="2301813"/>
            <a:ext cx="2890520" cy="375552"/>
          </a:xfrm>
          <a:prstGeom prst="rect">
            <a:avLst/>
          </a:prstGeom>
          <a:noFill/>
          <a:ln>
            <a:noFill/>
          </a:ln>
        </p:spPr>
        <p:txBody>
          <a:bodyPr wrap="square" anchor="ctr">
            <a:spAutoFit/>
          </a:bodyPr>
          <a:lstStyle/>
          <a:p>
            <a:pPr defTabSz="914332">
              <a:lnSpc>
                <a:spcPct val="150000"/>
              </a:lnSpc>
              <a:defRPr/>
            </a:pPr>
            <a:r>
              <a:rPr lang="en-US" altLang="zh-CN" sz="1400" dirty="0">
                <a:solidFill>
                  <a:srgbClr val="F73434"/>
                </a:solidFill>
                <a:latin typeface="Arial" panose="020B0604020202020204" pitchFamily="34" charset="0"/>
                <a:ea typeface="微软雅黑" panose="020B0503020204020204" pitchFamily="34" charset="-122"/>
                <a:sym typeface="Arial" panose="020B0604020202020204" pitchFamily="34" charset="0"/>
                <a:hlinkClick r:id="rId3">
                  <a:extLst>
                    <a:ext uri="{A12FA001-AC4F-418D-AE19-62706E023703}">
                      <ahyp:hlinkClr xmlns:ahyp="http://schemas.microsoft.com/office/drawing/2018/hyperlinkcolor" val="tx"/>
                    </a:ext>
                  </a:extLst>
                </a:hlinkClick>
              </a:rPr>
              <a:t>www.islide.cc</a:t>
            </a:r>
            <a:endParaRPr lang="zh-CN" altLang="en-US" sz="1400"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id="{D6757B43-6712-4BAE-8670-B715B10BFA4C}"/>
              </a:ext>
            </a:extLst>
          </p:cNvPr>
          <p:cNvGrpSpPr/>
          <p:nvPr/>
        </p:nvGrpSpPr>
        <p:grpSpPr>
          <a:xfrm>
            <a:off x="660400" y="1193800"/>
            <a:ext cx="1595567" cy="451484"/>
            <a:chOff x="683269" y="1142808"/>
            <a:chExt cx="1595567" cy="451484"/>
          </a:xfrm>
        </p:grpSpPr>
        <p:grpSp>
          <p:nvGrpSpPr>
            <p:cNvPr id="15" name="图形 2">
              <a:extLst>
                <a:ext uri="{FF2B5EF4-FFF2-40B4-BE49-F238E27FC236}">
                  <a16:creationId xmlns:a16="http://schemas.microsoft.com/office/drawing/2014/main" id="{A540713F-FC29-4BB1-A3F5-C1360CCAFA2B}"/>
                </a:ext>
              </a:extLst>
            </p:cNvPr>
            <p:cNvGrpSpPr/>
            <p:nvPr/>
          </p:nvGrpSpPr>
          <p:grpSpPr>
            <a:xfrm>
              <a:off x="683269" y="1142808"/>
              <a:ext cx="450234" cy="451484"/>
              <a:chOff x="683269" y="1142808"/>
              <a:chExt cx="450234" cy="451484"/>
            </a:xfrm>
          </p:grpSpPr>
          <p:sp>
            <p:nvSpPr>
              <p:cNvPr id="17" name="任意多边形: 形状 16">
                <a:extLst>
                  <a:ext uri="{FF2B5EF4-FFF2-40B4-BE49-F238E27FC236}">
                    <a16:creationId xmlns:a16="http://schemas.microsoft.com/office/drawing/2014/main" id="{B52E13E3-2F81-47A6-9CF9-D29EFF6EC715}"/>
                  </a:ext>
                </a:extLst>
              </p:cNvPr>
              <p:cNvSpPr/>
              <p:nvPr/>
            </p:nvSpPr>
            <p:spPr>
              <a:xfrm>
                <a:off x="683269" y="1142808"/>
                <a:ext cx="450234" cy="451484"/>
              </a:xfrm>
              <a:custGeom>
                <a:avLst/>
                <a:gdLst>
                  <a:gd name="connsiteX0" fmla="*/ 450234 w 450234"/>
                  <a:gd name="connsiteY0" fmla="*/ 225742 h 451484"/>
                  <a:gd name="connsiteX1" fmla="*/ 225117 w 450234"/>
                  <a:gd name="connsiteY1" fmla="*/ 451484 h 451484"/>
                  <a:gd name="connsiteX2" fmla="*/ 0 w 450234"/>
                  <a:gd name="connsiteY2" fmla="*/ 225742 h 451484"/>
                  <a:gd name="connsiteX3" fmla="*/ 225117 w 450234"/>
                  <a:gd name="connsiteY3" fmla="*/ 0 h 451484"/>
                  <a:gd name="connsiteX4" fmla="*/ 450234 w 450234"/>
                  <a:gd name="connsiteY4" fmla="*/ 225742 h 451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34" h="451484">
                    <a:moveTo>
                      <a:pt x="450234" y="225742"/>
                    </a:moveTo>
                    <a:cubicBezTo>
                      <a:pt x="450234" y="350416"/>
                      <a:pt x="349446" y="451484"/>
                      <a:pt x="225117" y="451484"/>
                    </a:cubicBezTo>
                    <a:cubicBezTo>
                      <a:pt x="100788" y="451484"/>
                      <a:pt x="0" y="350416"/>
                      <a:pt x="0" y="225742"/>
                    </a:cubicBezTo>
                    <a:cubicBezTo>
                      <a:pt x="0" y="101068"/>
                      <a:pt x="100788" y="0"/>
                      <a:pt x="225117" y="0"/>
                    </a:cubicBezTo>
                    <a:cubicBezTo>
                      <a:pt x="349446" y="0"/>
                      <a:pt x="450234" y="101068"/>
                      <a:pt x="450234" y="225742"/>
                    </a:cubicBezTo>
                    <a:close/>
                  </a:path>
                </a:pathLst>
              </a:custGeom>
              <a:solidFill>
                <a:srgbClr val="FFFFFF"/>
              </a:solidFill>
              <a:ln w="2462"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形状 17">
                <a:extLst>
                  <a:ext uri="{FF2B5EF4-FFF2-40B4-BE49-F238E27FC236}">
                    <a16:creationId xmlns:a16="http://schemas.microsoft.com/office/drawing/2014/main" id="{2802B983-0393-404D-8EF6-C2BC0F6D1A21}"/>
                  </a:ext>
                </a:extLst>
              </p:cNvPr>
              <p:cNvSpPr/>
              <p:nvPr/>
            </p:nvSpPr>
            <p:spPr>
              <a:xfrm>
                <a:off x="683269" y="1142808"/>
                <a:ext cx="450234" cy="450003"/>
              </a:xfrm>
              <a:custGeom>
                <a:avLst/>
                <a:gdLst>
                  <a:gd name="connsiteX0" fmla="*/ 132059 w 450234"/>
                  <a:gd name="connsiteY0" fmla="*/ 431254 h 450003"/>
                  <a:gd name="connsiteX1" fmla="*/ 0 w 450234"/>
                  <a:gd name="connsiteY1" fmla="*/ 225495 h 450003"/>
                  <a:gd name="connsiteX2" fmla="*/ 225117 w 450234"/>
                  <a:gd name="connsiteY2" fmla="*/ 0 h 450003"/>
                  <a:gd name="connsiteX3" fmla="*/ 450234 w 450234"/>
                  <a:gd name="connsiteY3" fmla="*/ 225495 h 450003"/>
                  <a:gd name="connsiteX4" fmla="*/ 248320 w 450234"/>
                  <a:gd name="connsiteY4" fmla="*/ 450004 h 450003"/>
                  <a:gd name="connsiteX5" fmla="*/ 282384 w 450234"/>
                  <a:gd name="connsiteY5" fmla="*/ 289394 h 450003"/>
                  <a:gd name="connsiteX6" fmla="*/ 274238 w 450234"/>
                  <a:gd name="connsiteY6" fmla="*/ 244986 h 450003"/>
                  <a:gd name="connsiteX7" fmla="*/ 236965 w 450234"/>
                  <a:gd name="connsiteY7" fmla="*/ 219327 h 450003"/>
                  <a:gd name="connsiteX8" fmla="*/ 236719 w 450234"/>
                  <a:gd name="connsiteY8" fmla="*/ 219327 h 450003"/>
                  <a:gd name="connsiteX9" fmla="*/ 192534 w 450234"/>
                  <a:gd name="connsiteY9" fmla="*/ 227469 h 450003"/>
                  <a:gd name="connsiteX10" fmla="*/ 166863 w 450234"/>
                  <a:gd name="connsiteY10" fmla="*/ 264723 h 450003"/>
                  <a:gd name="connsiteX11" fmla="*/ 132059 w 450234"/>
                  <a:gd name="connsiteY11" fmla="*/ 431254 h 450003"/>
                  <a:gd name="connsiteX12" fmla="*/ 255478 w 450234"/>
                  <a:gd name="connsiteY12" fmla="*/ 75741 h 450003"/>
                  <a:gd name="connsiteX13" fmla="*/ 314473 w 450234"/>
                  <a:gd name="connsiteY13" fmla="*/ 134705 h 450003"/>
                  <a:gd name="connsiteX14" fmla="*/ 255478 w 450234"/>
                  <a:gd name="connsiteY14" fmla="*/ 193669 h 450003"/>
                  <a:gd name="connsiteX15" fmla="*/ 196484 w 450234"/>
                  <a:gd name="connsiteY15" fmla="*/ 134705 h 450003"/>
                  <a:gd name="connsiteX16" fmla="*/ 255478 w 450234"/>
                  <a:gd name="connsiteY16" fmla="*/ 75741 h 45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234" h="450003">
                    <a:moveTo>
                      <a:pt x="132059" y="431254"/>
                    </a:moveTo>
                    <a:cubicBezTo>
                      <a:pt x="54058" y="395727"/>
                      <a:pt x="0" y="317026"/>
                      <a:pt x="0" y="225495"/>
                    </a:cubicBezTo>
                    <a:cubicBezTo>
                      <a:pt x="0" y="101152"/>
                      <a:pt x="100957" y="0"/>
                      <a:pt x="225117" y="0"/>
                    </a:cubicBezTo>
                    <a:cubicBezTo>
                      <a:pt x="349277" y="0"/>
                      <a:pt x="450234" y="101152"/>
                      <a:pt x="450234" y="225495"/>
                    </a:cubicBezTo>
                    <a:cubicBezTo>
                      <a:pt x="450234" y="342190"/>
                      <a:pt x="361866" y="438162"/>
                      <a:pt x="248320" y="450004"/>
                    </a:cubicBezTo>
                    <a:lnTo>
                      <a:pt x="282384" y="289394"/>
                    </a:lnTo>
                    <a:cubicBezTo>
                      <a:pt x="285593" y="274098"/>
                      <a:pt x="282631" y="258061"/>
                      <a:pt x="274238" y="244986"/>
                    </a:cubicBezTo>
                    <a:cubicBezTo>
                      <a:pt x="265599" y="231910"/>
                      <a:pt x="252269" y="222535"/>
                      <a:pt x="236965" y="219327"/>
                    </a:cubicBezTo>
                    <a:cubicBezTo>
                      <a:pt x="236965" y="219327"/>
                      <a:pt x="236965" y="219327"/>
                      <a:pt x="236719" y="219327"/>
                    </a:cubicBezTo>
                    <a:cubicBezTo>
                      <a:pt x="221415" y="216120"/>
                      <a:pt x="205370" y="219081"/>
                      <a:pt x="192534" y="227469"/>
                    </a:cubicBezTo>
                    <a:cubicBezTo>
                      <a:pt x="179452" y="236104"/>
                      <a:pt x="170072" y="249426"/>
                      <a:pt x="166863" y="264723"/>
                    </a:cubicBezTo>
                    <a:lnTo>
                      <a:pt x="132059" y="431254"/>
                    </a:lnTo>
                    <a:close/>
                    <a:moveTo>
                      <a:pt x="255478" y="75741"/>
                    </a:moveTo>
                    <a:cubicBezTo>
                      <a:pt x="288061" y="75741"/>
                      <a:pt x="314473" y="102386"/>
                      <a:pt x="314473" y="134705"/>
                    </a:cubicBezTo>
                    <a:cubicBezTo>
                      <a:pt x="314473" y="167024"/>
                      <a:pt x="288061" y="193669"/>
                      <a:pt x="255478" y="193669"/>
                    </a:cubicBezTo>
                    <a:cubicBezTo>
                      <a:pt x="222896" y="193669"/>
                      <a:pt x="196484" y="167024"/>
                      <a:pt x="196484" y="134705"/>
                    </a:cubicBezTo>
                    <a:cubicBezTo>
                      <a:pt x="196484" y="102386"/>
                      <a:pt x="222896" y="75741"/>
                      <a:pt x="255478" y="75741"/>
                    </a:cubicBezTo>
                    <a:close/>
                  </a:path>
                </a:pathLst>
              </a:custGeom>
              <a:gradFill flip="none" rotWithShape="1">
                <a:gsLst>
                  <a:gs pos="0">
                    <a:srgbClr val="F93E36"/>
                  </a:gs>
                  <a:gs pos="100000">
                    <a:srgbClr val="FE6440"/>
                  </a:gs>
                </a:gsLst>
                <a:lin ang="18900000" scaled="1"/>
                <a:tileRect/>
              </a:gradFill>
              <a:ln w="2462" cap="flat">
                <a:noFill/>
                <a:prstDash val="solid"/>
                <a:miter/>
              </a:ln>
            </p:spPr>
            <p:txBody>
              <a:bodyPr rtlCol="0" anchor="ct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任意多边形: 形状 15">
              <a:extLst>
                <a:ext uri="{FF2B5EF4-FFF2-40B4-BE49-F238E27FC236}">
                  <a16:creationId xmlns:a16="http://schemas.microsoft.com/office/drawing/2014/main" id="{2C1218BD-82A2-4F82-84D5-EBFDB414ABDB}"/>
                </a:ext>
              </a:extLst>
            </p:cNvPr>
            <p:cNvSpPr/>
            <p:nvPr/>
          </p:nvSpPr>
          <p:spPr>
            <a:xfrm>
              <a:off x="1223599" y="1212380"/>
              <a:ext cx="1055237" cy="315374"/>
            </a:xfrm>
            <a:custGeom>
              <a:avLst/>
              <a:gdLst>
                <a:gd name="connsiteX0" fmla="*/ 952120 w 1055237"/>
                <a:gd name="connsiteY0" fmla="*/ 133688 h 315374"/>
                <a:gd name="connsiteX1" fmla="*/ 916514 w 1055237"/>
                <a:gd name="connsiteY1" fmla="*/ 136186 h 315374"/>
                <a:gd name="connsiteX2" fmla="*/ 874304 w 1055237"/>
                <a:gd name="connsiteY2" fmla="*/ 188982 h 315374"/>
                <a:gd name="connsiteX3" fmla="*/ 982913 w 1055237"/>
                <a:gd name="connsiteY3" fmla="*/ 149508 h 315374"/>
                <a:gd name="connsiteX4" fmla="*/ 952120 w 1055237"/>
                <a:gd name="connsiteY4" fmla="*/ 133688 h 315374"/>
                <a:gd name="connsiteX5" fmla="*/ 657333 w 1055237"/>
                <a:gd name="connsiteY5" fmla="*/ 128044 h 315374"/>
                <a:gd name="connsiteX6" fmla="*/ 588218 w 1055237"/>
                <a:gd name="connsiteY6" fmla="*/ 197123 h 315374"/>
                <a:gd name="connsiteX7" fmla="*/ 657333 w 1055237"/>
                <a:gd name="connsiteY7" fmla="*/ 266203 h 315374"/>
                <a:gd name="connsiteX8" fmla="*/ 726448 w 1055237"/>
                <a:gd name="connsiteY8" fmla="*/ 201071 h 315374"/>
                <a:gd name="connsiteX9" fmla="*/ 726448 w 1055237"/>
                <a:gd name="connsiteY9" fmla="*/ 193423 h 315374"/>
                <a:gd name="connsiteX10" fmla="*/ 657333 w 1055237"/>
                <a:gd name="connsiteY10" fmla="*/ 128044 h 315374"/>
                <a:gd name="connsiteX11" fmla="*/ 944739 w 1055237"/>
                <a:gd name="connsiteY11" fmla="*/ 79018 h 315374"/>
                <a:gd name="connsiteX12" fmla="*/ 1050054 w 1055237"/>
                <a:gd name="connsiteY12" fmla="*/ 156663 h 315374"/>
                <a:gd name="connsiteX13" fmla="*/ 1055237 w 1055237"/>
                <a:gd name="connsiteY13" fmla="*/ 175660 h 315374"/>
                <a:gd name="connsiteX14" fmla="*/ 1004142 w 1055237"/>
                <a:gd name="connsiteY14" fmla="*/ 194163 h 315374"/>
                <a:gd name="connsiteX15" fmla="*/ 887387 w 1055237"/>
                <a:gd name="connsiteY15" fmla="*/ 236598 h 315374"/>
                <a:gd name="connsiteX16" fmla="*/ 960945 w 1055237"/>
                <a:gd name="connsiteY16" fmla="*/ 257815 h 315374"/>
                <a:gd name="connsiteX17" fmla="*/ 1000933 w 1055237"/>
                <a:gd name="connsiteY17" fmla="*/ 215381 h 315374"/>
                <a:gd name="connsiteX18" fmla="*/ 1052275 w 1055237"/>
                <a:gd name="connsiteY18" fmla="*/ 230677 h 315374"/>
                <a:gd name="connsiteX19" fmla="*/ 979211 w 1055237"/>
                <a:gd name="connsiteY19" fmla="*/ 308145 h 315374"/>
                <a:gd name="connsiteX20" fmla="*/ 827405 w 1055237"/>
                <a:gd name="connsiteY20" fmla="*/ 237585 h 315374"/>
                <a:gd name="connsiteX21" fmla="*/ 898248 w 1055237"/>
                <a:gd name="connsiteY21" fmla="*/ 86103 h 315374"/>
                <a:gd name="connsiteX22" fmla="*/ 944739 w 1055237"/>
                <a:gd name="connsiteY22" fmla="*/ 79018 h 315374"/>
                <a:gd name="connsiteX23" fmla="*/ 451469 w 1055237"/>
                <a:gd name="connsiteY23" fmla="*/ 78948 h 315374"/>
                <a:gd name="connsiteX24" fmla="*/ 500837 w 1055237"/>
                <a:gd name="connsiteY24" fmla="*/ 78948 h 315374"/>
                <a:gd name="connsiteX25" fmla="*/ 500837 w 1055237"/>
                <a:gd name="connsiteY25" fmla="*/ 315299 h 315374"/>
                <a:gd name="connsiteX26" fmla="*/ 451469 w 1055237"/>
                <a:gd name="connsiteY26" fmla="*/ 315299 h 315374"/>
                <a:gd name="connsiteX27" fmla="*/ 4937 w 1055237"/>
                <a:gd name="connsiteY27" fmla="*/ 78948 h 315374"/>
                <a:gd name="connsiteX28" fmla="*/ 54305 w 1055237"/>
                <a:gd name="connsiteY28" fmla="*/ 78948 h 315374"/>
                <a:gd name="connsiteX29" fmla="*/ 54305 w 1055237"/>
                <a:gd name="connsiteY29" fmla="*/ 315299 h 315374"/>
                <a:gd name="connsiteX30" fmla="*/ 4937 w 1055237"/>
                <a:gd name="connsiteY30" fmla="*/ 315299 h 315374"/>
                <a:gd name="connsiteX31" fmla="*/ 775815 w 1055237"/>
                <a:gd name="connsiteY31" fmla="*/ 0 h 315374"/>
                <a:gd name="connsiteX32" fmla="*/ 775815 w 1055237"/>
                <a:gd name="connsiteY32" fmla="*/ 315299 h 315374"/>
                <a:gd name="connsiteX33" fmla="*/ 726448 w 1055237"/>
                <a:gd name="connsiteY33" fmla="*/ 315299 h 315374"/>
                <a:gd name="connsiteX34" fmla="*/ 726448 w 1055237"/>
                <a:gd name="connsiteY34" fmla="*/ 293095 h 315374"/>
                <a:gd name="connsiteX35" fmla="*/ 657333 w 1055237"/>
                <a:gd name="connsiteY35" fmla="*/ 315299 h 315374"/>
                <a:gd name="connsiteX36" fmla="*/ 538850 w 1055237"/>
                <a:gd name="connsiteY36" fmla="*/ 197123 h 315374"/>
                <a:gd name="connsiteX37" fmla="*/ 657333 w 1055237"/>
                <a:gd name="connsiteY37" fmla="*/ 78948 h 315374"/>
                <a:gd name="connsiteX38" fmla="*/ 726448 w 1055237"/>
                <a:gd name="connsiteY38" fmla="*/ 101152 h 315374"/>
                <a:gd name="connsiteX39" fmla="*/ 726448 w 1055237"/>
                <a:gd name="connsiteY39" fmla="*/ 247 h 315374"/>
                <a:gd name="connsiteX40" fmla="*/ 476153 w 1055237"/>
                <a:gd name="connsiteY40" fmla="*/ 0 h 315374"/>
                <a:gd name="connsiteX41" fmla="*/ 505773 w 1055237"/>
                <a:gd name="connsiteY41" fmla="*/ 29606 h 315374"/>
                <a:gd name="connsiteX42" fmla="*/ 476153 w 1055237"/>
                <a:gd name="connsiteY42" fmla="*/ 59211 h 315374"/>
                <a:gd name="connsiteX43" fmla="*/ 446532 w 1055237"/>
                <a:gd name="connsiteY43" fmla="*/ 29606 h 315374"/>
                <a:gd name="connsiteX44" fmla="*/ 476153 w 1055237"/>
                <a:gd name="connsiteY44" fmla="*/ 0 h 315374"/>
                <a:gd name="connsiteX45" fmla="*/ 352733 w 1055237"/>
                <a:gd name="connsiteY45" fmla="*/ 0 h 315374"/>
                <a:gd name="connsiteX46" fmla="*/ 402101 w 1055237"/>
                <a:gd name="connsiteY46" fmla="*/ 0 h 315374"/>
                <a:gd name="connsiteX47" fmla="*/ 402101 w 1055237"/>
                <a:gd name="connsiteY47" fmla="*/ 315299 h 315374"/>
                <a:gd name="connsiteX48" fmla="*/ 352733 w 1055237"/>
                <a:gd name="connsiteY48" fmla="*/ 315299 h 315374"/>
                <a:gd name="connsiteX49" fmla="*/ 205370 w 1055237"/>
                <a:gd name="connsiteY49" fmla="*/ 0 h 315374"/>
                <a:gd name="connsiteX50" fmla="*/ 297194 w 1055237"/>
                <a:gd name="connsiteY50" fmla="*/ 29112 h 315374"/>
                <a:gd name="connsiteX51" fmla="*/ 300897 w 1055237"/>
                <a:gd name="connsiteY51" fmla="*/ 32319 h 315374"/>
                <a:gd name="connsiteX52" fmla="*/ 271523 w 1055237"/>
                <a:gd name="connsiteY52" fmla="*/ 67599 h 315374"/>
                <a:gd name="connsiteX53" fmla="*/ 268808 w 1055237"/>
                <a:gd name="connsiteY53" fmla="*/ 65132 h 315374"/>
                <a:gd name="connsiteX54" fmla="*/ 267573 w 1055237"/>
                <a:gd name="connsiteY54" fmla="*/ 63899 h 315374"/>
                <a:gd name="connsiteX55" fmla="*/ 203149 w 1055237"/>
                <a:gd name="connsiteY55" fmla="*/ 44408 h 315374"/>
                <a:gd name="connsiteX56" fmla="*/ 148844 w 1055237"/>
                <a:gd name="connsiteY56" fmla="*/ 90050 h 315374"/>
                <a:gd name="connsiteX57" fmla="*/ 159952 w 1055237"/>
                <a:gd name="connsiteY57" fmla="*/ 116942 h 315374"/>
                <a:gd name="connsiteX58" fmla="*/ 192288 w 1055237"/>
                <a:gd name="connsiteY58" fmla="*/ 130758 h 315374"/>
                <a:gd name="connsiteX59" fmla="*/ 230054 w 1055237"/>
                <a:gd name="connsiteY59" fmla="*/ 136185 h 315374"/>
                <a:gd name="connsiteX60" fmla="*/ 288308 w 1055237"/>
                <a:gd name="connsiteY60" fmla="*/ 159376 h 315374"/>
                <a:gd name="connsiteX61" fmla="*/ 311511 w 1055237"/>
                <a:gd name="connsiteY61" fmla="*/ 223275 h 315374"/>
                <a:gd name="connsiteX62" fmla="*/ 279422 w 1055237"/>
                <a:gd name="connsiteY62" fmla="*/ 291121 h 315374"/>
                <a:gd name="connsiteX63" fmla="*/ 198459 w 1055237"/>
                <a:gd name="connsiteY63" fmla="*/ 315299 h 315374"/>
                <a:gd name="connsiteX64" fmla="*/ 92071 w 1055237"/>
                <a:gd name="connsiteY64" fmla="*/ 280512 h 315374"/>
                <a:gd name="connsiteX65" fmla="*/ 122432 w 1055237"/>
                <a:gd name="connsiteY65" fmla="*/ 244739 h 315374"/>
                <a:gd name="connsiteX66" fmla="*/ 199199 w 1055237"/>
                <a:gd name="connsiteY66" fmla="*/ 269657 h 315374"/>
                <a:gd name="connsiteX67" fmla="*/ 260909 w 1055237"/>
                <a:gd name="connsiteY67" fmla="*/ 225002 h 315374"/>
                <a:gd name="connsiteX68" fmla="*/ 249307 w 1055237"/>
                <a:gd name="connsiteY68" fmla="*/ 194410 h 315374"/>
                <a:gd name="connsiteX69" fmla="*/ 218206 w 1055237"/>
                <a:gd name="connsiteY69" fmla="*/ 181827 h 315374"/>
                <a:gd name="connsiteX70" fmla="*/ 179699 w 1055237"/>
                <a:gd name="connsiteY70" fmla="*/ 176399 h 315374"/>
                <a:gd name="connsiteX71" fmla="*/ 120704 w 1055237"/>
                <a:gd name="connsiteY71" fmla="*/ 151235 h 315374"/>
                <a:gd name="connsiteX72" fmla="*/ 99229 w 1055237"/>
                <a:gd name="connsiteY72" fmla="*/ 91777 h 315374"/>
                <a:gd name="connsiteX73" fmla="*/ 205370 w 1055237"/>
                <a:gd name="connsiteY73" fmla="*/ 0 h 315374"/>
                <a:gd name="connsiteX74" fmla="*/ 29621 w 1055237"/>
                <a:gd name="connsiteY74" fmla="*/ 0 h 315374"/>
                <a:gd name="connsiteX75" fmla="*/ 59241 w 1055237"/>
                <a:gd name="connsiteY75" fmla="*/ 29606 h 315374"/>
                <a:gd name="connsiteX76" fmla="*/ 29621 w 1055237"/>
                <a:gd name="connsiteY76" fmla="*/ 59211 h 315374"/>
                <a:gd name="connsiteX77" fmla="*/ 0 w 1055237"/>
                <a:gd name="connsiteY77" fmla="*/ 29606 h 315374"/>
                <a:gd name="connsiteX78" fmla="*/ 29621 w 1055237"/>
                <a:gd name="connsiteY78" fmla="*/ 0 h 31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55237" h="315374">
                  <a:moveTo>
                    <a:pt x="952120" y="133688"/>
                  </a:moveTo>
                  <a:cubicBezTo>
                    <a:pt x="940642" y="131252"/>
                    <a:pt x="928362" y="131869"/>
                    <a:pt x="916514" y="136186"/>
                  </a:cubicBezTo>
                  <a:cubicBezTo>
                    <a:pt x="892817" y="144821"/>
                    <a:pt x="877266" y="165791"/>
                    <a:pt x="874304" y="188982"/>
                  </a:cubicBezTo>
                  <a:lnTo>
                    <a:pt x="982913" y="149508"/>
                  </a:lnTo>
                  <a:cubicBezTo>
                    <a:pt x="974274" y="141614"/>
                    <a:pt x="963598" y="136124"/>
                    <a:pt x="952120" y="133688"/>
                  </a:cubicBezTo>
                  <a:close/>
                  <a:moveTo>
                    <a:pt x="657333" y="128044"/>
                  </a:moveTo>
                  <a:cubicBezTo>
                    <a:pt x="619073" y="128044"/>
                    <a:pt x="588218" y="158883"/>
                    <a:pt x="588218" y="197123"/>
                  </a:cubicBezTo>
                  <a:cubicBezTo>
                    <a:pt x="588218" y="235364"/>
                    <a:pt x="619319" y="266203"/>
                    <a:pt x="657333" y="266203"/>
                  </a:cubicBezTo>
                  <a:cubicBezTo>
                    <a:pt x="694359" y="266203"/>
                    <a:pt x="724473" y="237338"/>
                    <a:pt x="726448" y="201071"/>
                  </a:cubicBezTo>
                  <a:lnTo>
                    <a:pt x="726448" y="193423"/>
                  </a:lnTo>
                  <a:cubicBezTo>
                    <a:pt x="724473" y="156909"/>
                    <a:pt x="694359" y="128044"/>
                    <a:pt x="657333" y="128044"/>
                  </a:cubicBezTo>
                  <a:close/>
                  <a:moveTo>
                    <a:pt x="944739" y="79018"/>
                  </a:moveTo>
                  <a:cubicBezTo>
                    <a:pt x="990813" y="81308"/>
                    <a:pt x="1033207" y="110590"/>
                    <a:pt x="1050054" y="156663"/>
                  </a:cubicBezTo>
                  <a:cubicBezTo>
                    <a:pt x="1052275" y="162831"/>
                    <a:pt x="1054003" y="169245"/>
                    <a:pt x="1055237" y="175660"/>
                  </a:cubicBezTo>
                  <a:lnTo>
                    <a:pt x="1004142" y="194163"/>
                  </a:lnTo>
                  <a:lnTo>
                    <a:pt x="887387" y="236598"/>
                  </a:lnTo>
                  <a:cubicBezTo>
                    <a:pt x="904172" y="258309"/>
                    <a:pt x="933792" y="267684"/>
                    <a:pt x="960945" y="257815"/>
                  </a:cubicBezTo>
                  <a:cubicBezTo>
                    <a:pt x="980198" y="250907"/>
                    <a:pt x="995009" y="235118"/>
                    <a:pt x="1000933" y="215381"/>
                  </a:cubicBezTo>
                  <a:lnTo>
                    <a:pt x="1052275" y="230677"/>
                  </a:lnTo>
                  <a:cubicBezTo>
                    <a:pt x="1041661" y="266697"/>
                    <a:pt x="1014509" y="295315"/>
                    <a:pt x="979211" y="308145"/>
                  </a:cubicBezTo>
                  <a:cubicBezTo>
                    <a:pt x="917748" y="330595"/>
                    <a:pt x="849867" y="299016"/>
                    <a:pt x="827405" y="237585"/>
                  </a:cubicBezTo>
                  <a:cubicBezTo>
                    <a:pt x="804942" y="176400"/>
                    <a:pt x="836785" y="108307"/>
                    <a:pt x="898248" y="86103"/>
                  </a:cubicBezTo>
                  <a:cubicBezTo>
                    <a:pt x="913614" y="80490"/>
                    <a:pt x="929381" y="78255"/>
                    <a:pt x="944739" y="79018"/>
                  </a:cubicBezTo>
                  <a:close/>
                  <a:moveTo>
                    <a:pt x="451469" y="78948"/>
                  </a:moveTo>
                  <a:lnTo>
                    <a:pt x="500837" y="78948"/>
                  </a:lnTo>
                  <a:lnTo>
                    <a:pt x="500837" y="315299"/>
                  </a:lnTo>
                  <a:lnTo>
                    <a:pt x="451469" y="315299"/>
                  </a:lnTo>
                  <a:close/>
                  <a:moveTo>
                    <a:pt x="4937" y="78948"/>
                  </a:moveTo>
                  <a:lnTo>
                    <a:pt x="54305" y="78948"/>
                  </a:lnTo>
                  <a:lnTo>
                    <a:pt x="54305" y="315299"/>
                  </a:lnTo>
                  <a:lnTo>
                    <a:pt x="4937" y="315299"/>
                  </a:lnTo>
                  <a:close/>
                  <a:moveTo>
                    <a:pt x="775815" y="0"/>
                  </a:moveTo>
                  <a:lnTo>
                    <a:pt x="775815" y="315299"/>
                  </a:lnTo>
                  <a:lnTo>
                    <a:pt x="726448" y="315299"/>
                  </a:lnTo>
                  <a:lnTo>
                    <a:pt x="726448" y="293095"/>
                  </a:lnTo>
                  <a:cubicBezTo>
                    <a:pt x="706947" y="307157"/>
                    <a:pt x="683004" y="315299"/>
                    <a:pt x="657333" y="315299"/>
                  </a:cubicBezTo>
                  <a:cubicBezTo>
                    <a:pt x="591920" y="315299"/>
                    <a:pt x="538850" y="262255"/>
                    <a:pt x="538850" y="197123"/>
                  </a:cubicBezTo>
                  <a:cubicBezTo>
                    <a:pt x="538850" y="131991"/>
                    <a:pt x="591920" y="78948"/>
                    <a:pt x="657333" y="78948"/>
                  </a:cubicBezTo>
                  <a:cubicBezTo>
                    <a:pt x="683004" y="78948"/>
                    <a:pt x="706947" y="87090"/>
                    <a:pt x="726448" y="101152"/>
                  </a:cubicBezTo>
                  <a:lnTo>
                    <a:pt x="726448" y="247"/>
                  </a:lnTo>
                  <a:close/>
                  <a:moveTo>
                    <a:pt x="476153" y="0"/>
                  </a:moveTo>
                  <a:cubicBezTo>
                    <a:pt x="492444" y="0"/>
                    <a:pt x="505773" y="13322"/>
                    <a:pt x="505773" y="29606"/>
                  </a:cubicBezTo>
                  <a:cubicBezTo>
                    <a:pt x="505773" y="45889"/>
                    <a:pt x="492444" y="59211"/>
                    <a:pt x="476153" y="59211"/>
                  </a:cubicBezTo>
                  <a:cubicBezTo>
                    <a:pt x="459861" y="59211"/>
                    <a:pt x="446532" y="45889"/>
                    <a:pt x="446532" y="29606"/>
                  </a:cubicBezTo>
                  <a:cubicBezTo>
                    <a:pt x="446532" y="13322"/>
                    <a:pt x="459861" y="0"/>
                    <a:pt x="476153" y="0"/>
                  </a:cubicBezTo>
                  <a:close/>
                  <a:moveTo>
                    <a:pt x="352733" y="0"/>
                  </a:moveTo>
                  <a:lnTo>
                    <a:pt x="402101" y="0"/>
                  </a:lnTo>
                  <a:lnTo>
                    <a:pt x="402101" y="315299"/>
                  </a:lnTo>
                  <a:lnTo>
                    <a:pt x="352733" y="315299"/>
                  </a:lnTo>
                  <a:close/>
                  <a:moveTo>
                    <a:pt x="205370" y="0"/>
                  </a:moveTo>
                  <a:cubicBezTo>
                    <a:pt x="245111" y="0"/>
                    <a:pt x="273004" y="8882"/>
                    <a:pt x="297194" y="29112"/>
                  </a:cubicBezTo>
                  <a:lnTo>
                    <a:pt x="300897" y="32319"/>
                  </a:lnTo>
                  <a:lnTo>
                    <a:pt x="271523" y="67599"/>
                  </a:lnTo>
                  <a:cubicBezTo>
                    <a:pt x="271523" y="67599"/>
                    <a:pt x="269795" y="66119"/>
                    <a:pt x="268808" y="65132"/>
                  </a:cubicBezTo>
                  <a:cubicBezTo>
                    <a:pt x="268314" y="64639"/>
                    <a:pt x="267820" y="63899"/>
                    <a:pt x="267573" y="63899"/>
                  </a:cubicBezTo>
                  <a:cubicBezTo>
                    <a:pt x="246839" y="46875"/>
                    <a:pt x="222402" y="44408"/>
                    <a:pt x="203149" y="44408"/>
                  </a:cubicBezTo>
                  <a:cubicBezTo>
                    <a:pt x="163161" y="44408"/>
                    <a:pt x="148844" y="69080"/>
                    <a:pt x="148844" y="90050"/>
                  </a:cubicBezTo>
                  <a:cubicBezTo>
                    <a:pt x="148844" y="100412"/>
                    <a:pt x="152793" y="110034"/>
                    <a:pt x="159952" y="116942"/>
                  </a:cubicBezTo>
                  <a:cubicBezTo>
                    <a:pt x="167604" y="124096"/>
                    <a:pt x="179205" y="129031"/>
                    <a:pt x="192288" y="130758"/>
                  </a:cubicBezTo>
                  <a:lnTo>
                    <a:pt x="230054" y="136185"/>
                  </a:lnTo>
                  <a:cubicBezTo>
                    <a:pt x="256466" y="139886"/>
                    <a:pt x="274485" y="147041"/>
                    <a:pt x="288308" y="159376"/>
                  </a:cubicBezTo>
                  <a:cubicBezTo>
                    <a:pt x="303612" y="173932"/>
                    <a:pt x="311264" y="195396"/>
                    <a:pt x="311511" y="223275"/>
                  </a:cubicBezTo>
                  <a:cubicBezTo>
                    <a:pt x="311511" y="251153"/>
                    <a:pt x="300403" y="274591"/>
                    <a:pt x="279422" y="291121"/>
                  </a:cubicBezTo>
                  <a:cubicBezTo>
                    <a:pt x="259428" y="306664"/>
                    <a:pt x="230548" y="315299"/>
                    <a:pt x="198459" y="315299"/>
                  </a:cubicBezTo>
                  <a:cubicBezTo>
                    <a:pt x="151066" y="315299"/>
                    <a:pt x="118730" y="304690"/>
                    <a:pt x="92071" y="280512"/>
                  </a:cubicBezTo>
                  <a:lnTo>
                    <a:pt x="122432" y="244739"/>
                  </a:lnTo>
                  <a:cubicBezTo>
                    <a:pt x="141192" y="261515"/>
                    <a:pt x="166369" y="269657"/>
                    <a:pt x="199199" y="269657"/>
                  </a:cubicBezTo>
                  <a:cubicBezTo>
                    <a:pt x="252763" y="269657"/>
                    <a:pt x="260909" y="241778"/>
                    <a:pt x="260909" y="225002"/>
                  </a:cubicBezTo>
                  <a:cubicBezTo>
                    <a:pt x="260909" y="212173"/>
                    <a:pt x="256959" y="201811"/>
                    <a:pt x="249307" y="194410"/>
                  </a:cubicBezTo>
                  <a:cubicBezTo>
                    <a:pt x="241902" y="187502"/>
                    <a:pt x="233757" y="184294"/>
                    <a:pt x="218206" y="181827"/>
                  </a:cubicBezTo>
                  <a:lnTo>
                    <a:pt x="179699" y="176399"/>
                  </a:lnTo>
                  <a:cubicBezTo>
                    <a:pt x="153534" y="172452"/>
                    <a:pt x="134034" y="164311"/>
                    <a:pt x="120704" y="151235"/>
                  </a:cubicBezTo>
                  <a:cubicBezTo>
                    <a:pt x="106388" y="136679"/>
                    <a:pt x="99229" y="117188"/>
                    <a:pt x="99229" y="91777"/>
                  </a:cubicBezTo>
                  <a:cubicBezTo>
                    <a:pt x="99476" y="36020"/>
                    <a:pt x="140945" y="0"/>
                    <a:pt x="205370" y="0"/>
                  </a:cubicBezTo>
                  <a:close/>
                  <a:moveTo>
                    <a:pt x="29621" y="0"/>
                  </a:moveTo>
                  <a:cubicBezTo>
                    <a:pt x="45980" y="0"/>
                    <a:pt x="59241" y="13255"/>
                    <a:pt x="59241" y="29606"/>
                  </a:cubicBezTo>
                  <a:cubicBezTo>
                    <a:pt x="59241" y="45956"/>
                    <a:pt x="45980" y="59211"/>
                    <a:pt x="29621" y="59211"/>
                  </a:cubicBezTo>
                  <a:cubicBezTo>
                    <a:pt x="13262" y="59211"/>
                    <a:pt x="0" y="45956"/>
                    <a:pt x="0" y="29606"/>
                  </a:cubicBezTo>
                  <a:cubicBezTo>
                    <a:pt x="0" y="13255"/>
                    <a:pt x="13262" y="0"/>
                    <a:pt x="29621" y="0"/>
                  </a:cubicBezTo>
                  <a:close/>
                </a:path>
              </a:pathLst>
            </a:custGeom>
            <a:solidFill>
              <a:schemeClr val="tx1"/>
            </a:solidFill>
            <a:ln w="2462"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190">
            <a:extLst>
              <a:ext uri="{FF2B5EF4-FFF2-40B4-BE49-F238E27FC236}">
                <a16:creationId xmlns:a16="http://schemas.microsoft.com/office/drawing/2014/main" id="{F754BA71-8184-4828-95E4-4301AEC6A769}"/>
              </a:ext>
            </a:extLst>
          </p:cNvPr>
          <p:cNvSpPr>
            <a:spLocks/>
          </p:cNvSpPr>
          <p:nvPr/>
        </p:nvSpPr>
        <p:spPr>
          <a:xfrm>
            <a:off x="637768" y="1990359"/>
            <a:ext cx="8015025" cy="370375"/>
          </a:xfrm>
          <a:prstGeom prst="rect">
            <a:avLst/>
          </a:prstGeom>
          <a:noFill/>
          <a:ln>
            <a:noFill/>
          </a:ln>
        </p:spPr>
        <p:txBody>
          <a:bodyPr wrap="square" anchor="t">
            <a:noAutofit/>
          </a:bodyPr>
          <a:lstStyle/>
          <a:p>
            <a:pPr defTabSz="914332">
              <a:lnSpc>
                <a:spcPct val="120000"/>
              </a:lnSpc>
              <a:defRPr/>
            </a:pPr>
            <a:r>
              <a:rPr lang="zh-CN" altLang="en-US" sz="1400" dirty="0">
                <a:latin typeface="Arial" panose="020B0604020202020204" pitchFamily="34" charset="0"/>
                <a:ea typeface="微软雅黑" panose="020B0503020204020204" pitchFamily="34" charset="-122"/>
                <a:sym typeface="Arial" panose="020B0604020202020204" pitchFamily="34" charset="0"/>
              </a:rPr>
              <a:t>欢迎关注</a:t>
            </a:r>
            <a:r>
              <a:rPr lang="en-US" altLang="zh-CN" sz="1400" dirty="0">
                <a:latin typeface="Arial" panose="020B0604020202020204" pitchFamily="34" charset="0"/>
                <a:ea typeface="微软雅黑" panose="020B0503020204020204" pitchFamily="34" charset="-122"/>
                <a:sym typeface="Arial" panose="020B0604020202020204" pitchFamily="34" charset="0"/>
              </a:rPr>
              <a:t>iSlide</a:t>
            </a:r>
            <a:r>
              <a:rPr lang="zh-CN" altLang="en-US" sz="1400" dirty="0">
                <a:latin typeface="Arial" panose="020B0604020202020204" pitchFamily="34" charset="0"/>
                <a:ea typeface="微软雅黑" panose="020B0503020204020204" pitchFamily="34" charset="-122"/>
                <a:sym typeface="Arial" panose="020B0604020202020204" pitchFamily="34" charset="0"/>
              </a:rPr>
              <a:t>官方渠道，通过</a:t>
            </a:r>
            <a:r>
              <a:rPr lang="en-US" altLang="zh-CN" sz="1400" dirty="0">
                <a:latin typeface="Arial" panose="020B0604020202020204" pitchFamily="34" charset="0"/>
                <a:ea typeface="微软雅黑" panose="020B0503020204020204" pitchFamily="34" charset="-122"/>
                <a:sym typeface="Arial" panose="020B0604020202020204" pitchFamily="34" charset="0"/>
              </a:rPr>
              <a:t>iSlide</a:t>
            </a:r>
            <a:r>
              <a:rPr lang="zh-CN" altLang="en-US" sz="1400" dirty="0">
                <a:latin typeface="Arial" panose="020B0604020202020204" pitchFamily="34" charset="0"/>
                <a:ea typeface="微软雅黑" panose="020B0503020204020204" pitchFamily="34" charset="-122"/>
                <a:sym typeface="Arial" panose="020B0604020202020204" pitchFamily="34" charset="0"/>
              </a:rPr>
              <a:t>小红书、微博、抖音等官方渠道了解更多产品资讯及活动信息。</a:t>
            </a:r>
          </a:p>
          <a:p>
            <a:pPr defTabSz="914332">
              <a:lnSpc>
                <a:spcPct val="120000"/>
              </a:lnSpc>
              <a:defRPr/>
            </a:pPr>
            <a:endParaRPr lang="en-US" altLang="zh-CN"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90">
            <a:extLst>
              <a:ext uri="{FF2B5EF4-FFF2-40B4-BE49-F238E27FC236}">
                <a16:creationId xmlns:a16="http://schemas.microsoft.com/office/drawing/2014/main" id="{F6CD38CE-FC32-B793-7C2A-F7EF662A7A51}"/>
              </a:ext>
            </a:extLst>
          </p:cNvPr>
          <p:cNvSpPr/>
          <p:nvPr/>
        </p:nvSpPr>
        <p:spPr>
          <a:xfrm>
            <a:off x="660400" y="5478694"/>
            <a:ext cx="4710695" cy="613373"/>
          </a:xfrm>
          <a:prstGeom prst="rect">
            <a:avLst/>
          </a:prstGeom>
          <a:noFill/>
          <a:ln>
            <a:noFill/>
          </a:ln>
        </p:spPr>
        <p:txBody>
          <a:bodyPr wrap="square" anchor="t">
            <a:spAutoFit/>
          </a:bodyPr>
          <a:lstStyle/>
          <a:p>
            <a:pPr defTabSz="914332">
              <a:lnSpc>
                <a:spcPct val="150000"/>
              </a:lnSpc>
              <a:defRPr/>
            </a:pPr>
            <a:r>
              <a:rPr lang="zh-CN" altLang="en-US" sz="1200" dirty="0">
                <a:latin typeface="Arial" panose="020B0604020202020204" pitchFamily="34" charset="0"/>
                <a:ea typeface="微软雅黑" panose="020B0503020204020204" pitchFamily="34" charset="-122"/>
                <a:sym typeface="Arial" panose="020B0604020202020204" pitchFamily="34" charset="0"/>
              </a:rPr>
              <a:t>抖音、视频号每周直播，带你从小白进阶</a:t>
            </a:r>
            <a:r>
              <a:rPr lang="en-US" altLang="zh-CN" sz="1200" dirty="0">
                <a:latin typeface="Arial" panose="020B0604020202020204" pitchFamily="34" charset="0"/>
                <a:ea typeface="微软雅黑" panose="020B0503020204020204" pitchFamily="34" charset="-122"/>
                <a:sym typeface="Arial" panose="020B0604020202020204" pitchFamily="34" charset="0"/>
              </a:rPr>
              <a:t>PPT</a:t>
            </a:r>
            <a:r>
              <a:rPr lang="zh-CN" altLang="en-US" sz="1200" dirty="0">
                <a:latin typeface="Arial" panose="020B0604020202020204" pitchFamily="34" charset="0"/>
                <a:ea typeface="微软雅黑" panose="020B0503020204020204" pitchFamily="34" charset="-122"/>
                <a:sym typeface="Arial" panose="020B0604020202020204" pitchFamily="34" charset="0"/>
              </a:rPr>
              <a:t>高手！</a:t>
            </a:r>
            <a:endParaRPr lang="en-US" altLang="zh-CN" sz="1200" dirty="0">
              <a:latin typeface="Arial" panose="020B0604020202020204" pitchFamily="34" charset="0"/>
              <a:ea typeface="微软雅黑" panose="020B0503020204020204" pitchFamily="34" charset="-122"/>
              <a:sym typeface="Arial" panose="020B0604020202020204" pitchFamily="34" charset="0"/>
            </a:endParaRPr>
          </a:p>
          <a:p>
            <a:pPr defTabSz="914332">
              <a:lnSpc>
                <a:spcPct val="150000"/>
              </a:lnSpc>
              <a:defRPr/>
            </a:pPr>
            <a:r>
              <a:rPr lang="zh-CN" altLang="en-US" sz="1200" dirty="0">
                <a:latin typeface="Arial" panose="020B0604020202020204" pitchFamily="34" charset="0"/>
                <a:ea typeface="微软雅黑" panose="020B0503020204020204" pitchFamily="34" charset="-122"/>
                <a:sym typeface="Arial" panose="020B0604020202020204" pitchFamily="34" charset="0"/>
              </a:rPr>
              <a:t>插件不会用，</a:t>
            </a:r>
            <a:r>
              <a:rPr lang="en-US" altLang="zh-CN" sz="1200" dirty="0">
                <a:latin typeface="Arial" panose="020B0604020202020204" pitchFamily="34" charset="0"/>
                <a:ea typeface="微软雅黑" panose="020B0503020204020204" pitchFamily="34" charset="-122"/>
                <a:sym typeface="Arial" panose="020B0604020202020204" pitchFamily="34" charset="0"/>
              </a:rPr>
              <a:t>PPT</a:t>
            </a:r>
            <a:r>
              <a:rPr lang="zh-CN" altLang="en-US" sz="1200" dirty="0">
                <a:latin typeface="Arial" panose="020B0604020202020204" pitchFamily="34" charset="0"/>
                <a:ea typeface="微软雅黑" panose="020B0503020204020204" pitchFamily="34" charset="-122"/>
                <a:sym typeface="Arial" panose="020B0604020202020204" pitchFamily="34" charset="0"/>
              </a:rPr>
              <a:t>页面不会设计？ </a:t>
            </a:r>
            <a:r>
              <a:rPr lang="en-US" altLang="zh-CN" sz="1200" dirty="0">
                <a:latin typeface="Arial" panose="020B0604020202020204" pitchFamily="34" charset="0"/>
                <a:ea typeface="微软雅黑" panose="020B0503020204020204" pitchFamily="34" charset="-122"/>
                <a:sym typeface="Arial" panose="020B0604020202020204" pitchFamily="34" charset="0"/>
              </a:rPr>
              <a:t>—— </a:t>
            </a:r>
            <a:r>
              <a:rPr lang="zh-CN" altLang="en-US" sz="1200" dirty="0">
                <a:latin typeface="Arial" panose="020B0604020202020204" pitchFamily="34" charset="0"/>
                <a:ea typeface="微软雅黑" panose="020B0503020204020204" pitchFamily="34" charset="-122"/>
                <a:sym typeface="Arial" panose="020B0604020202020204" pitchFamily="34" charset="0"/>
              </a:rPr>
              <a:t>那就来</a:t>
            </a:r>
            <a:r>
              <a:rPr lang="en-US" altLang="zh-CN" sz="1200" dirty="0">
                <a:latin typeface="Arial" panose="020B0604020202020204" pitchFamily="34" charset="0"/>
                <a:ea typeface="微软雅黑" panose="020B0503020204020204" pitchFamily="34" charset="-122"/>
                <a:sym typeface="Arial" panose="020B0604020202020204" pitchFamily="34" charset="0"/>
              </a:rPr>
              <a:t>iSlide</a:t>
            </a:r>
            <a:r>
              <a:rPr lang="zh-CN" altLang="en-US" sz="1200" dirty="0">
                <a:latin typeface="Arial" panose="020B0604020202020204" pitchFamily="34" charset="0"/>
                <a:ea typeface="微软雅黑" panose="020B0503020204020204" pitchFamily="34" charset="-122"/>
                <a:sym typeface="Arial" panose="020B0604020202020204" pitchFamily="34" charset="0"/>
              </a:rPr>
              <a:t>官方直播间。</a:t>
            </a:r>
          </a:p>
        </p:txBody>
      </p:sp>
      <p:sp>
        <p:nvSpPr>
          <p:cNvPr id="5" name="矩形 190">
            <a:hlinkClick r:id="rId4"/>
            <a:extLst>
              <a:ext uri="{FF2B5EF4-FFF2-40B4-BE49-F238E27FC236}">
                <a16:creationId xmlns:a16="http://schemas.microsoft.com/office/drawing/2014/main" id="{FE57F7A2-24A5-5A1E-982E-795C9546819B}"/>
              </a:ext>
            </a:extLst>
          </p:cNvPr>
          <p:cNvSpPr/>
          <p:nvPr/>
        </p:nvSpPr>
        <p:spPr>
          <a:xfrm>
            <a:off x="2621897" y="4681532"/>
            <a:ext cx="1259512" cy="294824"/>
          </a:xfrm>
          <a:prstGeom prst="rect">
            <a:avLst/>
          </a:prstGeom>
          <a:noFill/>
          <a:ln>
            <a:noFill/>
          </a:ln>
        </p:spPr>
        <p:txBody>
          <a:bodyPr wrap="square" anchor="ctr">
            <a:spAutoFit/>
          </a:bodyPr>
          <a:lstStyle/>
          <a:p>
            <a:pPr algn="ctr" defTabSz="914332">
              <a:lnSpc>
                <a:spcPct val="120000"/>
              </a:lnSpc>
              <a:defRPr/>
            </a:pPr>
            <a:r>
              <a:rPr lang="zh-CN" altLang="en-US" sz="1200" u="sng" dirty="0">
                <a:latin typeface="Arial" panose="020B0604020202020204" pitchFamily="34" charset="0"/>
                <a:ea typeface="微软雅黑" panose="020B0503020204020204" pitchFamily="34" charset="-122"/>
                <a:sym typeface="Arial" panose="020B0604020202020204" pitchFamily="34" charset="0"/>
              </a:rPr>
              <a:t>微博</a:t>
            </a:r>
            <a:endParaRPr lang="en-US" altLang="zh-CN" sz="1200" u="sng"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90">
            <a:hlinkClick r:id="rId5"/>
            <a:extLst>
              <a:ext uri="{FF2B5EF4-FFF2-40B4-BE49-F238E27FC236}">
                <a16:creationId xmlns:a16="http://schemas.microsoft.com/office/drawing/2014/main" id="{37D005C4-EDE6-B355-1311-5813EB22500E}"/>
              </a:ext>
            </a:extLst>
          </p:cNvPr>
          <p:cNvSpPr/>
          <p:nvPr/>
        </p:nvSpPr>
        <p:spPr>
          <a:xfrm>
            <a:off x="6477894" y="4681532"/>
            <a:ext cx="1259511" cy="294824"/>
          </a:xfrm>
          <a:prstGeom prst="rect">
            <a:avLst/>
          </a:prstGeom>
          <a:noFill/>
          <a:ln>
            <a:noFill/>
          </a:ln>
        </p:spPr>
        <p:txBody>
          <a:bodyPr wrap="square" anchor="ctr">
            <a:spAutoFit/>
          </a:bodyPr>
          <a:lstStyle/>
          <a:p>
            <a:pPr algn="ctr" defTabSz="914332">
              <a:lnSpc>
                <a:spcPct val="120000"/>
              </a:lnSpc>
              <a:defRPr/>
            </a:pPr>
            <a:r>
              <a:rPr lang="zh-CN" altLang="en-US" sz="1200" u="sng" dirty="0">
                <a:latin typeface="Arial" panose="020B0604020202020204" pitchFamily="34" charset="0"/>
                <a:ea typeface="微软雅黑" panose="020B0503020204020204" pitchFamily="34" charset="-122"/>
                <a:sym typeface="Arial" panose="020B0604020202020204" pitchFamily="34" charset="0"/>
              </a:rPr>
              <a:t>今日头条</a:t>
            </a:r>
            <a:endParaRPr lang="en-US" altLang="zh-CN" sz="1200" u="sng" dirty="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190">
            <a:hlinkClick r:id="rId6"/>
            <a:extLst>
              <a:ext uri="{FF2B5EF4-FFF2-40B4-BE49-F238E27FC236}">
                <a16:creationId xmlns:a16="http://schemas.microsoft.com/office/drawing/2014/main" id="{3A868ED5-BC74-DD2F-DEC9-29A1627F6A2B}"/>
              </a:ext>
            </a:extLst>
          </p:cNvPr>
          <p:cNvSpPr/>
          <p:nvPr/>
        </p:nvSpPr>
        <p:spPr>
          <a:xfrm>
            <a:off x="4549896" y="4681532"/>
            <a:ext cx="1259511" cy="294824"/>
          </a:xfrm>
          <a:prstGeom prst="rect">
            <a:avLst/>
          </a:prstGeom>
          <a:noFill/>
          <a:ln>
            <a:noFill/>
          </a:ln>
        </p:spPr>
        <p:txBody>
          <a:bodyPr wrap="square" anchor="ctr">
            <a:spAutoFit/>
          </a:bodyPr>
          <a:lstStyle/>
          <a:p>
            <a:pPr algn="ctr" defTabSz="914332">
              <a:lnSpc>
                <a:spcPct val="120000"/>
              </a:lnSpc>
              <a:defRPr/>
            </a:pPr>
            <a:r>
              <a:rPr lang="zh-CN" altLang="en-US" sz="1200" u="sng" dirty="0">
                <a:latin typeface="Arial" panose="020B0604020202020204" pitchFamily="34" charset="0"/>
                <a:ea typeface="微软雅黑" panose="020B0503020204020204" pitchFamily="34" charset="-122"/>
                <a:sym typeface="Arial" panose="020B0604020202020204" pitchFamily="34" charset="0"/>
              </a:rPr>
              <a:t>抖音</a:t>
            </a:r>
            <a:endParaRPr lang="en-US" altLang="zh-CN" sz="1200" u="sng"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矩形 190">
            <a:hlinkClick r:id="rId7"/>
            <a:extLst>
              <a:ext uri="{FF2B5EF4-FFF2-40B4-BE49-F238E27FC236}">
                <a16:creationId xmlns:a16="http://schemas.microsoft.com/office/drawing/2014/main" id="{E535A71A-1CC2-0C48-391C-0B15D364B466}"/>
              </a:ext>
            </a:extLst>
          </p:cNvPr>
          <p:cNvSpPr/>
          <p:nvPr/>
        </p:nvSpPr>
        <p:spPr>
          <a:xfrm>
            <a:off x="693898" y="4681532"/>
            <a:ext cx="1259512" cy="294824"/>
          </a:xfrm>
          <a:prstGeom prst="rect">
            <a:avLst/>
          </a:prstGeom>
          <a:noFill/>
          <a:ln>
            <a:noFill/>
          </a:ln>
        </p:spPr>
        <p:txBody>
          <a:bodyPr wrap="square" anchor="ctr">
            <a:spAutoFit/>
          </a:bodyPr>
          <a:lstStyle/>
          <a:p>
            <a:pPr algn="ctr" defTabSz="914332">
              <a:lnSpc>
                <a:spcPct val="120000"/>
              </a:lnSpc>
              <a:defRPr/>
            </a:pPr>
            <a:r>
              <a:rPr lang="zh-CN" altLang="en-US" sz="1200" u="sng" dirty="0">
                <a:latin typeface="Arial" panose="020B0604020202020204" pitchFamily="34" charset="0"/>
                <a:ea typeface="微软雅黑" panose="020B0503020204020204" pitchFamily="34" charset="-122"/>
                <a:sym typeface="Arial" panose="020B0604020202020204" pitchFamily="34" charset="0"/>
              </a:rPr>
              <a:t>小红书</a:t>
            </a:r>
            <a:endParaRPr lang="en-US" altLang="zh-CN" sz="1200" u="sng"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5" name="组合 34">
            <a:extLst>
              <a:ext uri="{FF2B5EF4-FFF2-40B4-BE49-F238E27FC236}">
                <a16:creationId xmlns:a16="http://schemas.microsoft.com/office/drawing/2014/main" id="{B383A3BE-9AE6-DC13-77D6-D4415A95C8D8}"/>
              </a:ext>
            </a:extLst>
          </p:cNvPr>
          <p:cNvGrpSpPr/>
          <p:nvPr/>
        </p:nvGrpSpPr>
        <p:grpSpPr>
          <a:xfrm>
            <a:off x="2567653" y="3254342"/>
            <a:ext cx="1368001" cy="1368000"/>
            <a:chOff x="2739339" y="3229459"/>
            <a:chExt cx="1509223" cy="1509222"/>
          </a:xfrm>
        </p:grpSpPr>
        <p:sp>
          <p:nvSpPr>
            <p:cNvPr id="31" name="矩形: 圆角 30">
              <a:extLst>
                <a:ext uri="{FF2B5EF4-FFF2-40B4-BE49-F238E27FC236}">
                  <a16:creationId xmlns:a16="http://schemas.microsoft.com/office/drawing/2014/main" id="{BD946598-62CE-BC2A-E787-8C4868E8DF45}"/>
                </a:ext>
              </a:extLst>
            </p:cNvPr>
            <p:cNvSpPr/>
            <p:nvPr/>
          </p:nvSpPr>
          <p:spPr>
            <a:xfrm>
              <a:off x="2739339" y="3229459"/>
              <a:ext cx="1509223" cy="1509222"/>
            </a:xfrm>
            <a:prstGeom prst="roundRect">
              <a:avLst>
                <a:gd name="adj" fmla="val 1185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1CE37304-ACA3-F579-875F-25F9F81CD7B4}"/>
                </a:ext>
              </a:extLst>
            </p:cNvPr>
            <p:cNvGrpSpPr/>
            <p:nvPr/>
          </p:nvGrpSpPr>
          <p:grpSpPr>
            <a:xfrm>
              <a:off x="2802496" y="3294739"/>
              <a:ext cx="1389534" cy="1389535"/>
              <a:chOff x="2878177" y="3312010"/>
              <a:chExt cx="1389534" cy="1389535"/>
            </a:xfrm>
          </p:grpSpPr>
          <p:pic>
            <p:nvPicPr>
              <p:cNvPr id="1028" name="Picture 4">
                <a:extLst>
                  <a:ext uri="{FF2B5EF4-FFF2-40B4-BE49-F238E27FC236}">
                    <a16:creationId xmlns:a16="http://schemas.microsoft.com/office/drawing/2014/main" id="{91044262-320B-75C3-C123-09C6DA2F96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8177" y="3312010"/>
                <a:ext cx="1389534" cy="138953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E119DACB-B049-0B56-5447-59DCBED0DB21}"/>
                  </a:ext>
                </a:extLst>
              </p:cNvPr>
              <p:cNvGrpSpPr/>
              <p:nvPr/>
            </p:nvGrpSpPr>
            <p:grpSpPr>
              <a:xfrm>
                <a:off x="3425344" y="3859736"/>
                <a:ext cx="295200" cy="294083"/>
                <a:chOff x="3415340" y="3859736"/>
                <a:chExt cx="295200" cy="294083"/>
              </a:xfrm>
            </p:grpSpPr>
            <p:sp>
              <p:nvSpPr>
                <p:cNvPr id="43" name="矩形: 圆角 42">
                  <a:extLst>
                    <a:ext uri="{FF2B5EF4-FFF2-40B4-BE49-F238E27FC236}">
                      <a16:creationId xmlns:a16="http://schemas.microsoft.com/office/drawing/2014/main" id="{31DC748E-87B9-1FFE-1DF6-243607BBEC87}"/>
                    </a:ext>
                  </a:extLst>
                </p:cNvPr>
                <p:cNvSpPr/>
                <p:nvPr/>
              </p:nvSpPr>
              <p:spPr>
                <a:xfrm>
                  <a:off x="3415340" y="3859736"/>
                  <a:ext cx="295200" cy="294083"/>
                </a:xfrm>
                <a:prstGeom prst="roundRect">
                  <a:avLst>
                    <a:gd name="adj" fmla="val 1125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组合 18">
                  <a:extLst>
                    <a:ext uri="{FF2B5EF4-FFF2-40B4-BE49-F238E27FC236}">
                      <a16:creationId xmlns:a16="http://schemas.microsoft.com/office/drawing/2014/main" id="{FEFCB14B-B9B9-7B0B-207B-13F14530A7AB}"/>
                    </a:ext>
                  </a:extLst>
                </p:cNvPr>
                <p:cNvGrpSpPr/>
                <p:nvPr/>
              </p:nvGrpSpPr>
              <p:grpSpPr>
                <a:xfrm>
                  <a:off x="3427370" y="3896955"/>
                  <a:ext cx="271140" cy="219645"/>
                  <a:chOff x="2062162" y="2200292"/>
                  <a:chExt cx="3033693" cy="2457527"/>
                </a:xfrm>
              </p:grpSpPr>
              <p:sp>
                <p:nvSpPr>
                  <p:cNvPr id="38" name="任意多边形 538">
                    <a:extLst>
                      <a:ext uri="{FF2B5EF4-FFF2-40B4-BE49-F238E27FC236}">
                        <a16:creationId xmlns:a16="http://schemas.microsoft.com/office/drawing/2014/main" id="{60FCD814-95F1-09B3-D634-AB372830E867}"/>
                      </a:ext>
                    </a:extLst>
                  </p:cNvPr>
                  <p:cNvSpPr/>
                  <p:nvPr/>
                </p:nvSpPr>
                <p:spPr>
                  <a:xfrm>
                    <a:off x="2285237" y="3250596"/>
                    <a:ext cx="2054828" cy="1279588"/>
                  </a:xfrm>
                  <a:custGeom>
                    <a:avLst/>
                    <a:gdLst>
                      <a:gd name="connsiteX0" fmla="*/ 0 w 2054828"/>
                      <a:gd name="connsiteY0" fmla="*/ 639794 h 1279588"/>
                      <a:gd name="connsiteX1" fmla="*/ 1027462 w 2054828"/>
                      <a:gd name="connsiteY1" fmla="*/ 1279589 h 1279588"/>
                      <a:gd name="connsiteX2" fmla="*/ 2054828 w 2054828"/>
                      <a:gd name="connsiteY2" fmla="*/ 639794 h 1279588"/>
                      <a:gd name="connsiteX3" fmla="*/ 1027462 w 2054828"/>
                      <a:gd name="connsiteY3" fmla="*/ 0 h 1279588"/>
                      <a:gd name="connsiteX4" fmla="*/ 0 w 2054828"/>
                      <a:gd name="connsiteY4" fmla="*/ 639794 h 127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828" h="1279588">
                        <a:moveTo>
                          <a:pt x="0" y="639794"/>
                        </a:moveTo>
                        <a:cubicBezTo>
                          <a:pt x="0" y="993077"/>
                          <a:pt x="459962" y="1279589"/>
                          <a:pt x="1027462" y="1279589"/>
                        </a:cubicBezTo>
                        <a:cubicBezTo>
                          <a:pt x="1594866" y="1279589"/>
                          <a:pt x="2054828" y="993077"/>
                          <a:pt x="2054828" y="639794"/>
                        </a:cubicBezTo>
                        <a:cubicBezTo>
                          <a:pt x="2054828" y="286417"/>
                          <a:pt x="1594866" y="0"/>
                          <a:pt x="1027462" y="0"/>
                        </a:cubicBezTo>
                        <a:cubicBezTo>
                          <a:pt x="459962" y="0"/>
                          <a:pt x="0" y="286417"/>
                          <a:pt x="0" y="639794"/>
                        </a:cubicBezTo>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9" name="任意多边形 539">
                    <a:extLst>
                      <a:ext uri="{FF2B5EF4-FFF2-40B4-BE49-F238E27FC236}">
                        <a16:creationId xmlns:a16="http://schemas.microsoft.com/office/drawing/2014/main" id="{C211156A-F263-1023-1064-44039BC6F3C7}"/>
                      </a:ext>
                    </a:extLst>
                  </p:cNvPr>
                  <p:cNvSpPr/>
                  <p:nvPr/>
                </p:nvSpPr>
                <p:spPr>
                  <a:xfrm>
                    <a:off x="2062162" y="2547155"/>
                    <a:ext cx="2646616" cy="2110664"/>
                  </a:xfrm>
                  <a:custGeom>
                    <a:avLst/>
                    <a:gdLst>
                      <a:gd name="connsiteX0" fmla="*/ 2278952 w 2646616"/>
                      <a:gd name="connsiteY0" fmla="*/ 836315 h 2110664"/>
                      <a:gd name="connsiteX1" fmla="*/ 2229326 w 2646616"/>
                      <a:gd name="connsiteY1" fmla="*/ 758686 h 2110664"/>
                      <a:gd name="connsiteX2" fmla="*/ 2230279 w 2646616"/>
                      <a:gd name="connsiteY2" fmla="*/ 456648 h 2110664"/>
                      <a:gd name="connsiteX3" fmla="*/ 1553528 w 2646616"/>
                      <a:gd name="connsiteY3" fmla="*/ 452838 h 2110664"/>
                      <a:gd name="connsiteX4" fmla="*/ 1481328 w 2646616"/>
                      <a:gd name="connsiteY4" fmla="*/ 418358 h 2110664"/>
                      <a:gd name="connsiteX5" fmla="*/ 1447800 w 2646616"/>
                      <a:gd name="connsiteY5" fmla="*/ 63837 h 2110664"/>
                      <a:gd name="connsiteX6" fmla="*/ 452533 w 2646616"/>
                      <a:gd name="connsiteY6" fmla="*/ 452171 h 2110664"/>
                      <a:gd name="connsiteX7" fmla="*/ 0 w 2646616"/>
                      <a:gd name="connsiteY7" fmla="*/ 1303992 h 2110664"/>
                      <a:gd name="connsiteX8" fmla="*/ 1272731 w 2646616"/>
                      <a:gd name="connsiteY8" fmla="*/ 2110665 h 2110664"/>
                      <a:gd name="connsiteX9" fmla="*/ 2646616 w 2646616"/>
                      <a:gd name="connsiteY9" fmla="*/ 1250652 h 2110664"/>
                      <a:gd name="connsiteX10" fmla="*/ 2278952 w 2646616"/>
                      <a:gd name="connsiteY10" fmla="*/ 836315 h 2110664"/>
                      <a:gd name="connsiteX11" fmla="*/ 1274445 w 2646616"/>
                      <a:gd name="connsiteY11" fmla="*/ 1930833 h 2110664"/>
                      <a:gd name="connsiteX12" fmla="*/ 306038 w 2646616"/>
                      <a:gd name="connsiteY12" fmla="*/ 1423626 h 2110664"/>
                      <a:gd name="connsiteX13" fmla="*/ 1156430 w 2646616"/>
                      <a:gd name="connsiteY13" fmla="*/ 736778 h 2110664"/>
                      <a:gd name="connsiteX14" fmla="*/ 2124837 w 2646616"/>
                      <a:gd name="connsiteY14" fmla="*/ 1243699 h 2110664"/>
                      <a:gd name="connsiteX15" fmla="*/ 1274445 w 2646616"/>
                      <a:gd name="connsiteY15" fmla="*/ 1930833 h 211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46616" h="2110664">
                        <a:moveTo>
                          <a:pt x="2278952" y="836315"/>
                        </a:moveTo>
                        <a:cubicBezTo>
                          <a:pt x="2236184" y="823456"/>
                          <a:pt x="2206943" y="814788"/>
                          <a:pt x="2229326" y="758686"/>
                        </a:cubicBezTo>
                        <a:cubicBezTo>
                          <a:pt x="2277809" y="636861"/>
                          <a:pt x="2282762" y="531705"/>
                          <a:pt x="2230279" y="456648"/>
                        </a:cubicBezTo>
                        <a:cubicBezTo>
                          <a:pt x="2131790" y="315964"/>
                          <a:pt x="1862328" y="323584"/>
                          <a:pt x="1553528" y="452838"/>
                        </a:cubicBezTo>
                        <a:cubicBezTo>
                          <a:pt x="1553528" y="452648"/>
                          <a:pt x="1456563" y="495320"/>
                          <a:pt x="1481328" y="418358"/>
                        </a:cubicBezTo>
                        <a:cubicBezTo>
                          <a:pt x="1528858" y="265672"/>
                          <a:pt x="1521714" y="137656"/>
                          <a:pt x="1447800" y="63837"/>
                        </a:cubicBezTo>
                        <a:cubicBezTo>
                          <a:pt x="1280255" y="-103803"/>
                          <a:pt x="834581" y="70124"/>
                          <a:pt x="452533" y="452171"/>
                        </a:cubicBezTo>
                        <a:cubicBezTo>
                          <a:pt x="166211" y="738398"/>
                          <a:pt x="0" y="1041674"/>
                          <a:pt x="0" y="1303992"/>
                        </a:cubicBezTo>
                        <a:cubicBezTo>
                          <a:pt x="0" y="1805674"/>
                          <a:pt x="643319" y="2110665"/>
                          <a:pt x="1272731" y="2110665"/>
                        </a:cubicBezTo>
                        <a:cubicBezTo>
                          <a:pt x="2097786" y="2110665"/>
                          <a:pt x="2646616" y="1631271"/>
                          <a:pt x="2646616" y="1250652"/>
                        </a:cubicBezTo>
                        <a:cubicBezTo>
                          <a:pt x="2646616" y="1020719"/>
                          <a:pt x="2452973" y="890226"/>
                          <a:pt x="2278952" y="836315"/>
                        </a:cubicBezTo>
                        <a:close/>
                        <a:moveTo>
                          <a:pt x="1274445" y="1930833"/>
                        </a:moveTo>
                        <a:cubicBezTo>
                          <a:pt x="772192" y="1980363"/>
                          <a:pt x="338709" y="1753382"/>
                          <a:pt x="306038" y="1423626"/>
                        </a:cubicBezTo>
                        <a:cubicBezTo>
                          <a:pt x="273463" y="1093966"/>
                          <a:pt x="654272" y="786499"/>
                          <a:pt x="1156430" y="736778"/>
                        </a:cubicBezTo>
                        <a:cubicBezTo>
                          <a:pt x="1658684" y="687153"/>
                          <a:pt x="2092262" y="914134"/>
                          <a:pt x="2124837" y="1243699"/>
                        </a:cubicBezTo>
                        <a:cubicBezTo>
                          <a:pt x="2157317" y="1573645"/>
                          <a:pt x="1776698" y="1881112"/>
                          <a:pt x="1274445" y="1930833"/>
                        </a:cubicBezTo>
                        <a:close/>
                      </a:path>
                    </a:pathLst>
                  </a:custGeom>
                  <a:solidFill>
                    <a:srgbClr val="D52B2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0" name="任意多边形 540">
                    <a:extLst>
                      <a:ext uri="{FF2B5EF4-FFF2-40B4-BE49-F238E27FC236}">
                        <a16:creationId xmlns:a16="http://schemas.microsoft.com/office/drawing/2014/main" id="{2BF6317C-3C4E-D672-8A71-1CAC3C637089}"/>
                      </a:ext>
                    </a:extLst>
                  </p:cNvPr>
                  <p:cNvSpPr/>
                  <p:nvPr/>
                </p:nvSpPr>
                <p:spPr>
                  <a:xfrm>
                    <a:off x="4032574" y="2200292"/>
                    <a:ext cx="1063281" cy="1131222"/>
                  </a:xfrm>
                  <a:custGeom>
                    <a:avLst/>
                    <a:gdLst>
                      <a:gd name="connsiteX0" fmla="*/ 856417 w 1063281"/>
                      <a:gd name="connsiteY0" fmla="*/ 265064 h 1131222"/>
                      <a:gd name="connsiteX1" fmla="*/ 92036 w 1063281"/>
                      <a:gd name="connsiteY1" fmla="*/ 17604 h 1131222"/>
                      <a:gd name="connsiteX2" fmla="*/ 91941 w 1063281"/>
                      <a:gd name="connsiteY2" fmla="*/ 17604 h 1131222"/>
                      <a:gd name="connsiteX3" fmla="*/ 2596 w 1063281"/>
                      <a:gd name="connsiteY3" fmla="*/ 155431 h 1131222"/>
                      <a:gd name="connsiteX4" fmla="*/ 140518 w 1063281"/>
                      <a:gd name="connsiteY4" fmla="*/ 244871 h 1131222"/>
                      <a:gd name="connsiteX5" fmla="*/ 684015 w 1063281"/>
                      <a:gd name="connsiteY5" fmla="*/ 420797 h 1131222"/>
                      <a:gd name="connsiteX6" fmla="*/ 803363 w 1063281"/>
                      <a:gd name="connsiteY6" fmla="*/ 979343 h 1131222"/>
                      <a:gd name="connsiteX7" fmla="*/ 803363 w 1063281"/>
                      <a:gd name="connsiteY7" fmla="*/ 979343 h 1131222"/>
                      <a:gd name="connsiteX8" fmla="*/ 878229 w 1063281"/>
                      <a:gd name="connsiteY8" fmla="*/ 1125552 h 1131222"/>
                      <a:gd name="connsiteX9" fmla="*/ 1024438 w 1063281"/>
                      <a:gd name="connsiteY9" fmla="*/ 1050971 h 1131222"/>
                      <a:gd name="connsiteX10" fmla="*/ 1024438 w 1063281"/>
                      <a:gd name="connsiteY10" fmla="*/ 1050495 h 1131222"/>
                      <a:gd name="connsiteX11" fmla="*/ 856417 w 1063281"/>
                      <a:gd name="connsiteY11" fmla="*/ 265064 h 113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3281" h="1131222">
                        <a:moveTo>
                          <a:pt x="856417" y="265064"/>
                        </a:moveTo>
                        <a:cubicBezTo>
                          <a:pt x="657154" y="44179"/>
                          <a:pt x="363308" y="-40022"/>
                          <a:pt x="92036" y="17604"/>
                        </a:cubicBezTo>
                        <a:lnTo>
                          <a:pt x="91941" y="17604"/>
                        </a:lnTo>
                        <a:cubicBezTo>
                          <a:pt x="29171" y="31034"/>
                          <a:pt x="-10834" y="92756"/>
                          <a:pt x="2596" y="155431"/>
                        </a:cubicBezTo>
                        <a:cubicBezTo>
                          <a:pt x="15931" y="218105"/>
                          <a:pt x="77748" y="258206"/>
                          <a:pt x="140518" y="244871"/>
                        </a:cubicBezTo>
                        <a:cubicBezTo>
                          <a:pt x="333495" y="203913"/>
                          <a:pt x="542378" y="263825"/>
                          <a:pt x="684015" y="420797"/>
                        </a:cubicBezTo>
                        <a:cubicBezTo>
                          <a:pt x="825556" y="577674"/>
                          <a:pt x="863942" y="791701"/>
                          <a:pt x="803363" y="979343"/>
                        </a:cubicBezTo>
                        <a:lnTo>
                          <a:pt x="803363" y="979343"/>
                        </a:lnTo>
                        <a:cubicBezTo>
                          <a:pt x="783646" y="1040494"/>
                          <a:pt x="817079" y="1105835"/>
                          <a:pt x="878229" y="1125552"/>
                        </a:cubicBezTo>
                        <a:cubicBezTo>
                          <a:pt x="939189" y="1145269"/>
                          <a:pt x="1004721" y="1111931"/>
                          <a:pt x="1024438" y="1050971"/>
                        </a:cubicBezTo>
                        <a:cubicBezTo>
                          <a:pt x="1024438" y="1050876"/>
                          <a:pt x="1024438" y="1050590"/>
                          <a:pt x="1024438" y="1050495"/>
                        </a:cubicBezTo>
                        <a:cubicBezTo>
                          <a:pt x="1109401" y="786557"/>
                          <a:pt x="1055680" y="485758"/>
                          <a:pt x="856417" y="265064"/>
                        </a:cubicBezTo>
                      </a:path>
                    </a:pathLst>
                  </a:custGeom>
                  <a:solidFill>
                    <a:srgbClr val="E8921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1" name="任意多边形 541">
                    <a:extLst>
                      <a:ext uri="{FF2B5EF4-FFF2-40B4-BE49-F238E27FC236}">
                        <a16:creationId xmlns:a16="http://schemas.microsoft.com/office/drawing/2014/main" id="{6A12430C-F657-41EF-B67C-5576494E5733}"/>
                      </a:ext>
                    </a:extLst>
                  </p:cNvPr>
                  <p:cNvSpPr/>
                  <p:nvPr/>
                </p:nvSpPr>
                <p:spPr>
                  <a:xfrm>
                    <a:off x="4131596" y="2612531"/>
                    <a:ext cx="552131" cy="580885"/>
                  </a:xfrm>
                  <a:custGeom>
                    <a:avLst/>
                    <a:gdLst>
                      <a:gd name="connsiteX0" fmla="*/ 451452 w 552131"/>
                      <a:gd name="connsiteY0" fmla="*/ 128954 h 580885"/>
                      <a:gd name="connsiteX1" fmla="*/ 79120 w 552131"/>
                      <a:gd name="connsiteY1" fmla="*/ 8653 h 580885"/>
                      <a:gd name="connsiteX2" fmla="*/ 2253 w 552131"/>
                      <a:gd name="connsiteY2" fmla="*/ 127430 h 580885"/>
                      <a:gd name="connsiteX3" fmla="*/ 120839 w 552131"/>
                      <a:gd name="connsiteY3" fmla="*/ 204106 h 580885"/>
                      <a:gd name="connsiteX4" fmla="*/ 120839 w 552131"/>
                      <a:gd name="connsiteY4" fmla="*/ 204201 h 580885"/>
                      <a:gd name="connsiteX5" fmla="*/ 302958 w 552131"/>
                      <a:gd name="connsiteY5" fmla="*/ 262970 h 580885"/>
                      <a:gd name="connsiteX6" fmla="*/ 342772 w 552131"/>
                      <a:gd name="connsiteY6" fmla="*/ 450137 h 580885"/>
                      <a:gd name="connsiteX7" fmla="*/ 342867 w 552131"/>
                      <a:gd name="connsiteY7" fmla="*/ 450137 h 580885"/>
                      <a:gd name="connsiteX8" fmla="*/ 407161 w 552131"/>
                      <a:gd name="connsiteY8" fmla="*/ 576057 h 580885"/>
                      <a:gd name="connsiteX9" fmla="*/ 533082 w 552131"/>
                      <a:gd name="connsiteY9" fmla="*/ 511573 h 580885"/>
                      <a:gd name="connsiteX10" fmla="*/ 451452 w 552131"/>
                      <a:gd name="connsiteY10" fmla="*/ 128954 h 58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131" h="580885">
                        <a:moveTo>
                          <a:pt x="451452" y="128954"/>
                        </a:moveTo>
                        <a:cubicBezTo>
                          <a:pt x="354488" y="21321"/>
                          <a:pt x="211327" y="-19541"/>
                          <a:pt x="79120" y="8653"/>
                        </a:cubicBezTo>
                        <a:cubicBezTo>
                          <a:pt x="25113" y="20178"/>
                          <a:pt x="-9367" y="73328"/>
                          <a:pt x="2253" y="127430"/>
                        </a:cubicBezTo>
                        <a:cubicBezTo>
                          <a:pt x="13779" y="181246"/>
                          <a:pt x="66928" y="215917"/>
                          <a:pt x="120839" y="204106"/>
                        </a:cubicBezTo>
                        <a:lnTo>
                          <a:pt x="120839" y="204201"/>
                        </a:lnTo>
                        <a:cubicBezTo>
                          <a:pt x="185419" y="190580"/>
                          <a:pt x="255523" y="210487"/>
                          <a:pt x="302958" y="262970"/>
                        </a:cubicBezTo>
                        <a:cubicBezTo>
                          <a:pt x="350392" y="315548"/>
                          <a:pt x="363155" y="387272"/>
                          <a:pt x="342772" y="450137"/>
                        </a:cubicBezTo>
                        <a:lnTo>
                          <a:pt x="342867" y="450137"/>
                        </a:lnTo>
                        <a:cubicBezTo>
                          <a:pt x="325913" y="502619"/>
                          <a:pt x="354678" y="559103"/>
                          <a:pt x="407161" y="576057"/>
                        </a:cubicBezTo>
                        <a:cubicBezTo>
                          <a:pt x="459739" y="592916"/>
                          <a:pt x="516127" y="564246"/>
                          <a:pt x="533082" y="511573"/>
                        </a:cubicBezTo>
                        <a:cubicBezTo>
                          <a:pt x="574610" y="383081"/>
                          <a:pt x="548607" y="236491"/>
                          <a:pt x="451452" y="128954"/>
                        </a:cubicBezTo>
                      </a:path>
                    </a:pathLst>
                  </a:custGeom>
                  <a:solidFill>
                    <a:srgbClr val="E8921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2" name="任意多边形 542">
                    <a:extLst>
                      <a:ext uri="{FF2B5EF4-FFF2-40B4-BE49-F238E27FC236}">
                        <a16:creationId xmlns:a16="http://schemas.microsoft.com/office/drawing/2014/main" id="{9A7AA684-C16D-0062-B912-DC566C41FAAD}"/>
                      </a:ext>
                    </a:extLst>
                  </p:cNvPr>
                  <p:cNvSpPr/>
                  <p:nvPr/>
                </p:nvSpPr>
                <p:spPr>
                  <a:xfrm>
                    <a:off x="2732248" y="3521291"/>
                    <a:ext cx="961899" cy="839749"/>
                  </a:xfrm>
                  <a:custGeom>
                    <a:avLst/>
                    <a:gdLst>
                      <a:gd name="connsiteX0" fmla="*/ 654460 w 961899"/>
                      <a:gd name="connsiteY0" fmla="*/ 16484 h 839749"/>
                      <a:gd name="connsiteX1" fmla="*/ 41526 w 961899"/>
                      <a:gd name="connsiteY1" fmla="*/ 283946 h 839749"/>
                      <a:gd name="connsiteX2" fmla="*/ 279461 w 961899"/>
                      <a:gd name="connsiteY2" fmla="*/ 815060 h 839749"/>
                      <a:gd name="connsiteX3" fmla="*/ 926875 w 961899"/>
                      <a:gd name="connsiteY3" fmla="*/ 540264 h 839749"/>
                      <a:gd name="connsiteX4" fmla="*/ 654460 w 961899"/>
                      <a:gd name="connsiteY4" fmla="*/ 16484 h 839749"/>
                      <a:gd name="connsiteX5" fmla="*/ 472056 w 961899"/>
                      <a:gd name="connsiteY5" fmla="*/ 564934 h 839749"/>
                      <a:gd name="connsiteX6" fmla="*/ 241075 w 961899"/>
                      <a:gd name="connsiteY6" fmla="*/ 640658 h 839749"/>
                      <a:gd name="connsiteX7" fmla="*/ 189640 w 961899"/>
                      <a:gd name="connsiteY7" fmla="*/ 439871 h 839749"/>
                      <a:gd name="connsiteX8" fmla="*/ 415954 w 961899"/>
                      <a:gd name="connsiteY8" fmla="*/ 363671 h 839749"/>
                      <a:gd name="connsiteX9" fmla="*/ 472056 w 961899"/>
                      <a:gd name="connsiteY9" fmla="*/ 564934 h 839749"/>
                      <a:gd name="connsiteX10" fmla="*/ 632076 w 961899"/>
                      <a:gd name="connsiteY10" fmla="*/ 359575 h 839749"/>
                      <a:gd name="connsiteX11" fmla="*/ 545303 w 961899"/>
                      <a:gd name="connsiteY11" fmla="*/ 391484 h 839749"/>
                      <a:gd name="connsiteX12" fmla="*/ 523015 w 961899"/>
                      <a:gd name="connsiteY12" fmla="*/ 316046 h 839749"/>
                      <a:gd name="connsiteX13" fmla="*/ 607692 w 961899"/>
                      <a:gd name="connsiteY13" fmla="*/ 284232 h 839749"/>
                      <a:gd name="connsiteX14" fmla="*/ 632076 w 961899"/>
                      <a:gd name="connsiteY14" fmla="*/ 359575 h 8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1899" h="839749">
                        <a:moveTo>
                          <a:pt x="654460" y="16484"/>
                        </a:moveTo>
                        <a:cubicBezTo>
                          <a:pt x="415478" y="-45714"/>
                          <a:pt x="145349" y="73444"/>
                          <a:pt x="41526" y="283946"/>
                        </a:cubicBezTo>
                        <a:cubicBezTo>
                          <a:pt x="-64201" y="498735"/>
                          <a:pt x="38002" y="737146"/>
                          <a:pt x="279461" y="815060"/>
                        </a:cubicBezTo>
                        <a:cubicBezTo>
                          <a:pt x="529587" y="895737"/>
                          <a:pt x="824386" y="772103"/>
                          <a:pt x="926875" y="540264"/>
                        </a:cubicBezTo>
                        <a:cubicBezTo>
                          <a:pt x="1028030" y="313664"/>
                          <a:pt x="901824" y="80397"/>
                          <a:pt x="654460" y="16484"/>
                        </a:cubicBezTo>
                        <a:close/>
                        <a:moveTo>
                          <a:pt x="472056" y="564934"/>
                        </a:moveTo>
                        <a:cubicBezTo>
                          <a:pt x="423479" y="642467"/>
                          <a:pt x="319466" y="676376"/>
                          <a:pt x="241075" y="640658"/>
                        </a:cubicBezTo>
                        <a:cubicBezTo>
                          <a:pt x="163827" y="605510"/>
                          <a:pt x="141062" y="515499"/>
                          <a:pt x="189640" y="439871"/>
                        </a:cubicBezTo>
                        <a:cubicBezTo>
                          <a:pt x="237646" y="364623"/>
                          <a:pt x="338135" y="331095"/>
                          <a:pt x="415954" y="363671"/>
                        </a:cubicBezTo>
                        <a:cubicBezTo>
                          <a:pt x="494630" y="397199"/>
                          <a:pt x="519681" y="486638"/>
                          <a:pt x="472056" y="564934"/>
                        </a:cubicBezTo>
                        <a:close/>
                        <a:moveTo>
                          <a:pt x="632076" y="359575"/>
                        </a:moveTo>
                        <a:cubicBezTo>
                          <a:pt x="614550" y="389579"/>
                          <a:pt x="575688" y="404057"/>
                          <a:pt x="545303" y="391484"/>
                        </a:cubicBezTo>
                        <a:cubicBezTo>
                          <a:pt x="515395" y="379196"/>
                          <a:pt x="506060" y="345573"/>
                          <a:pt x="523015" y="316046"/>
                        </a:cubicBezTo>
                        <a:cubicBezTo>
                          <a:pt x="540541" y="286709"/>
                          <a:pt x="577784" y="272326"/>
                          <a:pt x="607692" y="284232"/>
                        </a:cubicBezTo>
                        <a:cubicBezTo>
                          <a:pt x="637886" y="295281"/>
                          <a:pt x="648840" y="329285"/>
                          <a:pt x="632076" y="359575"/>
                        </a:cubicBezTo>
                        <a:close/>
                      </a:path>
                    </a:pathLst>
                  </a:custGeom>
                  <a:solidFill>
                    <a:srgbClr val="04000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grpSp>
      <p:grpSp>
        <p:nvGrpSpPr>
          <p:cNvPr id="2" name="组合 1">
            <a:extLst>
              <a:ext uri="{FF2B5EF4-FFF2-40B4-BE49-F238E27FC236}">
                <a16:creationId xmlns:a16="http://schemas.microsoft.com/office/drawing/2014/main" id="{230BF9C2-4094-4E53-8F06-44C3D6154D74}"/>
              </a:ext>
            </a:extLst>
          </p:cNvPr>
          <p:cNvGrpSpPr/>
          <p:nvPr/>
        </p:nvGrpSpPr>
        <p:grpSpPr>
          <a:xfrm>
            <a:off x="6423649" y="3254342"/>
            <a:ext cx="1368000" cy="1368000"/>
            <a:chOff x="6425148" y="3254342"/>
            <a:chExt cx="1368000" cy="1368000"/>
          </a:xfrm>
        </p:grpSpPr>
        <p:sp>
          <p:nvSpPr>
            <p:cNvPr id="44" name="矩形: 圆角 43">
              <a:extLst>
                <a:ext uri="{FF2B5EF4-FFF2-40B4-BE49-F238E27FC236}">
                  <a16:creationId xmlns:a16="http://schemas.microsoft.com/office/drawing/2014/main" id="{FD6CE19C-3D96-2D88-E2BE-6DB3A16FEFEA}"/>
                </a:ext>
              </a:extLst>
            </p:cNvPr>
            <p:cNvSpPr/>
            <p:nvPr/>
          </p:nvSpPr>
          <p:spPr>
            <a:xfrm>
              <a:off x="6425148" y="3254342"/>
              <a:ext cx="1368000" cy="1368000"/>
            </a:xfrm>
            <a:prstGeom prst="roundRect">
              <a:avLst>
                <a:gd name="adj" fmla="val 1185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2" name="Picture 8">
              <a:hlinkClick r:id="rId9"/>
              <a:extLst>
                <a:ext uri="{FF2B5EF4-FFF2-40B4-BE49-F238E27FC236}">
                  <a16:creationId xmlns:a16="http://schemas.microsoft.com/office/drawing/2014/main" id="{A79B0CD7-506F-45B2-4B0F-72D4A514DD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2386" y="3313512"/>
              <a:ext cx="1259513" cy="125951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a:extLst>
                <a:ext uri="{FF2B5EF4-FFF2-40B4-BE49-F238E27FC236}">
                  <a16:creationId xmlns:a16="http://schemas.microsoft.com/office/drawing/2014/main" id="{45275ADB-1441-0456-C0B0-F0DEFAE0548B}"/>
                </a:ext>
              </a:extLst>
            </p:cNvPr>
            <p:cNvGrpSpPr/>
            <p:nvPr/>
          </p:nvGrpSpPr>
          <p:grpSpPr>
            <a:xfrm>
              <a:off x="6978354" y="3809481"/>
              <a:ext cx="267577" cy="267577"/>
              <a:chOff x="7829470" y="3878223"/>
              <a:chExt cx="257036" cy="257015"/>
            </a:xfrm>
          </p:grpSpPr>
          <p:sp>
            <p:nvSpPr>
              <p:cNvPr id="21" name="任意多边形: 形状 20">
                <a:extLst>
                  <a:ext uri="{FF2B5EF4-FFF2-40B4-BE49-F238E27FC236}">
                    <a16:creationId xmlns:a16="http://schemas.microsoft.com/office/drawing/2014/main" id="{9CFFB2E8-8D6B-1C3D-612C-AD8F6DCB2A21}"/>
                  </a:ext>
                </a:extLst>
              </p:cNvPr>
              <p:cNvSpPr/>
              <p:nvPr/>
            </p:nvSpPr>
            <p:spPr>
              <a:xfrm>
                <a:off x="7829470" y="3878223"/>
                <a:ext cx="257036" cy="257015"/>
              </a:xfrm>
              <a:custGeom>
                <a:avLst/>
                <a:gdLst>
                  <a:gd name="connsiteX0" fmla="*/ 51374 w 257036"/>
                  <a:gd name="connsiteY0" fmla="*/ 75 h 257015"/>
                  <a:gd name="connsiteX1" fmla="*/ 205566 w 257036"/>
                  <a:gd name="connsiteY1" fmla="*/ 75 h 257015"/>
                  <a:gd name="connsiteX2" fmla="*/ 256988 w 257036"/>
                  <a:gd name="connsiteY2" fmla="*/ 51476 h 257015"/>
                  <a:gd name="connsiteX3" fmla="*/ 256988 w 257036"/>
                  <a:gd name="connsiteY3" fmla="*/ 205688 h 257015"/>
                  <a:gd name="connsiteX4" fmla="*/ 205566 w 257036"/>
                  <a:gd name="connsiteY4" fmla="*/ 257090 h 257015"/>
                  <a:gd name="connsiteX5" fmla="*/ 51374 w 257036"/>
                  <a:gd name="connsiteY5" fmla="*/ 257090 h 257015"/>
                  <a:gd name="connsiteX6" fmla="*/ -48 w 257036"/>
                  <a:gd name="connsiteY6" fmla="*/ 205688 h 257015"/>
                  <a:gd name="connsiteX7" fmla="*/ -48 w 257036"/>
                  <a:gd name="connsiteY7" fmla="*/ 51476 h 257015"/>
                  <a:gd name="connsiteX8" fmla="*/ 51374 w 257036"/>
                  <a:gd name="connsiteY8" fmla="*/ 75 h 25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036" h="257015">
                    <a:moveTo>
                      <a:pt x="51374" y="75"/>
                    </a:moveTo>
                    <a:lnTo>
                      <a:pt x="205566" y="75"/>
                    </a:lnTo>
                    <a:cubicBezTo>
                      <a:pt x="239847" y="75"/>
                      <a:pt x="256988" y="17209"/>
                      <a:pt x="256988" y="51476"/>
                    </a:cubicBezTo>
                    <a:lnTo>
                      <a:pt x="256988" y="205688"/>
                    </a:lnTo>
                    <a:cubicBezTo>
                      <a:pt x="256988" y="239956"/>
                      <a:pt x="239847" y="257090"/>
                      <a:pt x="205566" y="257090"/>
                    </a:cubicBezTo>
                    <a:lnTo>
                      <a:pt x="51374" y="257090"/>
                    </a:lnTo>
                    <a:cubicBezTo>
                      <a:pt x="17093" y="257090"/>
                      <a:pt x="-48" y="239956"/>
                      <a:pt x="-48" y="205688"/>
                    </a:cubicBezTo>
                    <a:lnTo>
                      <a:pt x="-48" y="51476"/>
                    </a:lnTo>
                    <a:cubicBezTo>
                      <a:pt x="-48" y="17206"/>
                      <a:pt x="17093" y="72"/>
                      <a:pt x="51374" y="75"/>
                    </a:cubicBezTo>
                    <a:close/>
                  </a:path>
                </a:pathLst>
              </a:custGeom>
              <a:solidFill>
                <a:srgbClr val="FFFFFF"/>
              </a:solidFill>
              <a:ln w="12700" cap="flat">
                <a:solidFill>
                  <a:schemeClr val="bg1"/>
                </a:soli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6A4F007D-B4D0-2DFA-D984-3A7E5E5E6758}"/>
                  </a:ext>
                </a:extLst>
              </p:cNvPr>
              <p:cNvSpPr/>
              <p:nvPr/>
            </p:nvSpPr>
            <p:spPr>
              <a:xfrm>
                <a:off x="7829470" y="3925346"/>
                <a:ext cx="257018" cy="169196"/>
              </a:xfrm>
              <a:custGeom>
                <a:avLst/>
                <a:gdLst>
                  <a:gd name="connsiteX0" fmla="*/ 256971 w 257018"/>
                  <a:gd name="connsiteY0" fmla="*/ 154287 h 169196"/>
                  <a:gd name="connsiteX1" fmla="*/ -48 w 257018"/>
                  <a:gd name="connsiteY1" fmla="*/ 169272 h 169196"/>
                  <a:gd name="connsiteX2" fmla="*/ -48 w 257018"/>
                  <a:gd name="connsiteY2" fmla="*/ 15060 h 169196"/>
                  <a:gd name="connsiteX3" fmla="*/ 256971 w 257018"/>
                  <a:gd name="connsiteY3" fmla="*/ 75 h 169196"/>
                </a:gdLst>
                <a:ahLst/>
                <a:cxnLst>
                  <a:cxn ang="0">
                    <a:pos x="connsiteX0" y="connsiteY0"/>
                  </a:cxn>
                  <a:cxn ang="0">
                    <a:pos x="connsiteX1" y="connsiteY1"/>
                  </a:cxn>
                  <a:cxn ang="0">
                    <a:pos x="connsiteX2" y="connsiteY2"/>
                  </a:cxn>
                  <a:cxn ang="0">
                    <a:pos x="connsiteX3" y="connsiteY3"/>
                  </a:cxn>
                </a:cxnLst>
                <a:rect l="l" t="t" r="r" b="b"/>
                <a:pathLst>
                  <a:path w="257018" h="169196">
                    <a:moveTo>
                      <a:pt x="256971" y="154287"/>
                    </a:moveTo>
                    <a:lnTo>
                      <a:pt x="-48" y="169272"/>
                    </a:lnTo>
                    <a:lnTo>
                      <a:pt x="-48" y="15060"/>
                    </a:lnTo>
                    <a:lnTo>
                      <a:pt x="256971" y="75"/>
                    </a:lnTo>
                    <a:close/>
                  </a:path>
                </a:pathLst>
              </a:custGeom>
              <a:solidFill>
                <a:srgbClr val="FF3434"/>
              </a:solidFill>
              <a:ln w="332"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905C7DD-40CD-CFBE-BECC-D77EFB6CCE2A}"/>
                  </a:ext>
                </a:extLst>
              </p:cNvPr>
              <p:cNvSpPr/>
              <p:nvPr/>
            </p:nvSpPr>
            <p:spPr>
              <a:xfrm>
                <a:off x="7864168" y="3951696"/>
                <a:ext cx="196851" cy="111796"/>
              </a:xfrm>
              <a:custGeom>
                <a:avLst/>
                <a:gdLst>
                  <a:gd name="connsiteX0" fmla="*/ 15796 w 196851"/>
                  <a:gd name="connsiteY0" fmla="*/ 29627 h 111796"/>
                  <a:gd name="connsiteX1" fmla="*/ 1018 w 196851"/>
                  <a:gd name="connsiteY1" fmla="*/ 28343 h 111796"/>
                  <a:gd name="connsiteX2" fmla="*/ 348 w 196851"/>
                  <a:gd name="connsiteY2" fmla="*/ 27377 h 111796"/>
                  <a:gd name="connsiteX3" fmla="*/ 376 w 196851"/>
                  <a:gd name="connsiteY3" fmla="*/ 27263 h 111796"/>
                  <a:gd name="connsiteX4" fmla="*/ 376 w 196851"/>
                  <a:gd name="connsiteY4" fmla="*/ 12702 h 111796"/>
                  <a:gd name="connsiteX5" fmla="*/ 490 w 196851"/>
                  <a:gd name="connsiteY5" fmla="*/ 12485 h 111796"/>
                  <a:gd name="connsiteX6" fmla="*/ 594 w 196851"/>
                  <a:gd name="connsiteY6" fmla="*/ 12278 h 111796"/>
                  <a:gd name="connsiteX7" fmla="*/ 7013 w 196851"/>
                  <a:gd name="connsiteY7" fmla="*/ 12920 h 111796"/>
                  <a:gd name="connsiteX8" fmla="*/ 21532 w 196851"/>
                  <a:gd name="connsiteY8" fmla="*/ 14335 h 111796"/>
                  <a:gd name="connsiteX9" fmla="*/ 22654 w 196851"/>
                  <a:gd name="connsiteY9" fmla="*/ 14411 h 111796"/>
                  <a:gd name="connsiteX10" fmla="*/ 28521 w 196851"/>
                  <a:gd name="connsiteY10" fmla="*/ 14953 h 111796"/>
                  <a:gd name="connsiteX11" fmla="*/ 34405 w 196851"/>
                  <a:gd name="connsiteY11" fmla="*/ 15491 h 111796"/>
                  <a:gd name="connsiteX12" fmla="*/ 35485 w 196851"/>
                  <a:gd name="connsiteY12" fmla="*/ 16340 h 111796"/>
                  <a:gd name="connsiteX13" fmla="*/ 35485 w 196851"/>
                  <a:gd name="connsiteY13" fmla="*/ 30911 h 111796"/>
                  <a:gd name="connsiteX14" fmla="*/ 35268 w 196851"/>
                  <a:gd name="connsiteY14" fmla="*/ 31335 h 111796"/>
                  <a:gd name="connsiteX15" fmla="*/ 28200 w 196851"/>
                  <a:gd name="connsiteY15" fmla="*/ 30693 h 111796"/>
                  <a:gd name="connsiteX16" fmla="*/ 15776 w 196851"/>
                  <a:gd name="connsiteY16" fmla="*/ 29627 h 111796"/>
                  <a:gd name="connsiteX17" fmla="*/ 27158 w 196851"/>
                  <a:gd name="connsiteY17" fmla="*/ 41192 h 111796"/>
                  <a:gd name="connsiteX18" fmla="*/ 34226 w 196851"/>
                  <a:gd name="connsiteY18" fmla="*/ 41834 h 111796"/>
                  <a:gd name="connsiteX19" fmla="*/ 35292 w 196851"/>
                  <a:gd name="connsiteY19" fmla="*/ 42683 h 111796"/>
                  <a:gd name="connsiteX20" fmla="*/ 35292 w 196851"/>
                  <a:gd name="connsiteY20" fmla="*/ 57036 h 111796"/>
                  <a:gd name="connsiteX21" fmla="*/ 35188 w 196851"/>
                  <a:gd name="connsiteY21" fmla="*/ 57357 h 111796"/>
                  <a:gd name="connsiteX22" fmla="*/ 35071 w 196851"/>
                  <a:gd name="connsiteY22" fmla="*/ 57681 h 111796"/>
                  <a:gd name="connsiteX23" fmla="*/ -48 w 196851"/>
                  <a:gd name="connsiteY23" fmla="*/ 54468 h 111796"/>
                  <a:gd name="connsiteX24" fmla="*/ -48 w 196851"/>
                  <a:gd name="connsiteY24" fmla="*/ 38828 h 111796"/>
                  <a:gd name="connsiteX25" fmla="*/ 3586 w 196851"/>
                  <a:gd name="connsiteY25" fmla="*/ 39045 h 111796"/>
                  <a:gd name="connsiteX26" fmla="*/ 15372 w 196851"/>
                  <a:gd name="connsiteY26" fmla="*/ 40115 h 111796"/>
                  <a:gd name="connsiteX27" fmla="*/ 27158 w 196851"/>
                  <a:gd name="connsiteY27" fmla="*/ 41192 h 111796"/>
                  <a:gd name="connsiteX28" fmla="*/ 111973 w 196851"/>
                  <a:gd name="connsiteY28" fmla="*/ 86171 h 111796"/>
                  <a:gd name="connsiteX29" fmla="*/ 113464 w 196851"/>
                  <a:gd name="connsiteY29" fmla="*/ 85091 h 111796"/>
                  <a:gd name="connsiteX30" fmla="*/ 119676 w 196851"/>
                  <a:gd name="connsiteY30" fmla="*/ 84821 h 111796"/>
                  <a:gd name="connsiteX31" fmla="*/ 130803 w 196851"/>
                  <a:gd name="connsiteY31" fmla="*/ 84449 h 111796"/>
                  <a:gd name="connsiteX32" fmla="*/ 131448 w 196851"/>
                  <a:gd name="connsiteY32" fmla="*/ 84449 h 111796"/>
                  <a:gd name="connsiteX33" fmla="*/ 131024 w 196851"/>
                  <a:gd name="connsiteY33" fmla="*/ 85349 h 111796"/>
                  <a:gd name="connsiteX34" fmla="*/ 130803 w 196851"/>
                  <a:gd name="connsiteY34" fmla="*/ 85733 h 111796"/>
                  <a:gd name="connsiteX35" fmla="*/ 123852 w 196851"/>
                  <a:gd name="connsiteY35" fmla="*/ 97297 h 111796"/>
                  <a:gd name="connsiteX36" fmla="*/ 116888 w 196851"/>
                  <a:gd name="connsiteY36" fmla="*/ 108866 h 111796"/>
                  <a:gd name="connsiteX37" fmla="*/ 114959 w 196851"/>
                  <a:gd name="connsiteY37" fmla="*/ 109946 h 111796"/>
                  <a:gd name="connsiteX38" fmla="*/ 106710 w 196851"/>
                  <a:gd name="connsiteY38" fmla="*/ 110370 h 111796"/>
                  <a:gd name="connsiteX39" fmla="*/ 98472 w 196851"/>
                  <a:gd name="connsiteY39" fmla="*/ 110792 h 111796"/>
                  <a:gd name="connsiteX40" fmla="*/ 97192 w 196851"/>
                  <a:gd name="connsiteY40" fmla="*/ 110792 h 111796"/>
                  <a:gd name="connsiteX41" fmla="*/ 97620 w 196851"/>
                  <a:gd name="connsiteY41" fmla="*/ 109894 h 111796"/>
                  <a:gd name="connsiteX42" fmla="*/ 111973 w 196851"/>
                  <a:gd name="connsiteY42" fmla="*/ 86171 h 111796"/>
                  <a:gd name="connsiteX43" fmla="*/ 74062 w 196851"/>
                  <a:gd name="connsiteY43" fmla="*/ 87237 h 111796"/>
                  <a:gd name="connsiteX44" fmla="*/ 75553 w 196851"/>
                  <a:gd name="connsiteY44" fmla="*/ 88097 h 111796"/>
                  <a:gd name="connsiteX45" fmla="*/ 89907 w 196851"/>
                  <a:gd name="connsiteY45" fmla="*/ 109946 h 111796"/>
                  <a:gd name="connsiteX46" fmla="*/ 90166 w 196851"/>
                  <a:gd name="connsiteY46" fmla="*/ 110395 h 111796"/>
                  <a:gd name="connsiteX47" fmla="*/ 90331 w 196851"/>
                  <a:gd name="connsiteY47" fmla="*/ 110792 h 111796"/>
                  <a:gd name="connsiteX48" fmla="*/ 89689 w 196851"/>
                  <a:gd name="connsiteY48" fmla="*/ 110909 h 111796"/>
                  <a:gd name="connsiteX49" fmla="*/ 89047 w 196851"/>
                  <a:gd name="connsiteY49" fmla="*/ 111012 h 111796"/>
                  <a:gd name="connsiteX50" fmla="*/ 72340 w 196851"/>
                  <a:gd name="connsiteY50" fmla="*/ 111872 h 111796"/>
                  <a:gd name="connsiteX51" fmla="*/ 70849 w 196851"/>
                  <a:gd name="connsiteY51" fmla="*/ 111230 h 111796"/>
                  <a:gd name="connsiteX52" fmla="*/ 66635 w 196851"/>
                  <a:gd name="connsiteY52" fmla="*/ 104855 h 111796"/>
                  <a:gd name="connsiteX53" fmla="*/ 56282 w 196851"/>
                  <a:gd name="connsiteY53" fmla="*/ 88946 h 111796"/>
                  <a:gd name="connsiteX54" fmla="*/ 56023 w 196851"/>
                  <a:gd name="connsiteY54" fmla="*/ 88511 h 111796"/>
                  <a:gd name="connsiteX55" fmla="*/ 55857 w 196851"/>
                  <a:gd name="connsiteY55" fmla="*/ 88097 h 111796"/>
                  <a:gd name="connsiteX56" fmla="*/ 62070 w 196851"/>
                  <a:gd name="connsiteY56" fmla="*/ 87662 h 111796"/>
                  <a:gd name="connsiteX57" fmla="*/ 73483 w 196851"/>
                  <a:gd name="connsiteY57" fmla="*/ 87275 h 111796"/>
                  <a:gd name="connsiteX58" fmla="*/ 180724 w 196851"/>
                  <a:gd name="connsiteY58" fmla="*/ 81674 h 111796"/>
                  <a:gd name="connsiteX59" fmla="*/ 181791 w 196851"/>
                  <a:gd name="connsiteY59" fmla="*/ 82316 h 111796"/>
                  <a:gd name="connsiteX60" fmla="*/ 196351 w 196851"/>
                  <a:gd name="connsiteY60" fmla="*/ 104804 h 111796"/>
                  <a:gd name="connsiteX61" fmla="*/ 196568 w 196851"/>
                  <a:gd name="connsiteY61" fmla="*/ 105446 h 111796"/>
                  <a:gd name="connsiteX62" fmla="*/ 188217 w 196851"/>
                  <a:gd name="connsiteY62" fmla="*/ 105870 h 111796"/>
                  <a:gd name="connsiteX63" fmla="*/ 178578 w 196851"/>
                  <a:gd name="connsiteY63" fmla="*/ 106295 h 111796"/>
                  <a:gd name="connsiteX64" fmla="*/ 177076 w 196851"/>
                  <a:gd name="connsiteY64" fmla="*/ 105653 h 111796"/>
                  <a:gd name="connsiteX65" fmla="*/ 169801 w 196851"/>
                  <a:gd name="connsiteY65" fmla="*/ 94409 h 111796"/>
                  <a:gd name="connsiteX66" fmla="*/ 162516 w 196851"/>
                  <a:gd name="connsiteY66" fmla="*/ 83165 h 111796"/>
                  <a:gd name="connsiteX67" fmla="*/ 162516 w 196851"/>
                  <a:gd name="connsiteY67" fmla="*/ 83010 h 111796"/>
                  <a:gd name="connsiteX68" fmla="*/ 162298 w 196851"/>
                  <a:gd name="connsiteY68" fmla="*/ 82520 h 111796"/>
                  <a:gd name="connsiteX69" fmla="*/ 164814 w 196851"/>
                  <a:gd name="connsiteY69" fmla="*/ 82419 h 111796"/>
                  <a:gd name="connsiteX70" fmla="*/ 167013 w 196851"/>
                  <a:gd name="connsiteY70" fmla="*/ 82316 h 111796"/>
                  <a:gd name="connsiteX71" fmla="*/ 97206 w 196851"/>
                  <a:gd name="connsiteY71" fmla="*/ 60470 h 111796"/>
                  <a:gd name="connsiteX72" fmla="*/ 97206 w 196851"/>
                  <a:gd name="connsiteY72" fmla="*/ 57257 h 111796"/>
                  <a:gd name="connsiteX73" fmla="*/ 96567 w 196851"/>
                  <a:gd name="connsiteY73" fmla="*/ 47400 h 111796"/>
                  <a:gd name="connsiteX74" fmla="*/ 98055 w 196851"/>
                  <a:gd name="connsiteY74" fmla="*/ 45692 h 111796"/>
                  <a:gd name="connsiteX75" fmla="*/ 123117 w 196851"/>
                  <a:gd name="connsiteY75" fmla="*/ 39266 h 111796"/>
                  <a:gd name="connsiteX76" fmla="*/ 123669 w 196851"/>
                  <a:gd name="connsiteY76" fmla="*/ 39073 h 111796"/>
                  <a:gd name="connsiteX77" fmla="*/ 124180 w 196851"/>
                  <a:gd name="connsiteY77" fmla="*/ 38828 h 111796"/>
                  <a:gd name="connsiteX78" fmla="*/ 111549 w 196851"/>
                  <a:gd name="connsiteY78" fmla="*/ 31553 h 111796"/>
                  <a:gd name="connsiteX79" fmla="*/ 103363 w 196851"/>
                  <a:gd name="connsiteY79" fmla="*/ 26031 h 111796"/>
                  <a:gd name="connsiteX80" fmla="*/ 99342 w 196851"/>
                  <a:gd name="connsiteY80" fmla="*/ 23204 h 111796"/>
                  <a:gd name="connsiteX81" fmla="*/ 99984 w 196851"/>
                  <a:gd name="connsiteY81" fmla="*/ 22124 h 111796"/>
                  <a:gd name="connsiteX82" fmla="*/ 106731 w 196851"/>
                  <a:gd name="connsiteY82" fmla="*/ 11639 h 111796"/>
                  <a:gd name="connsiteX83" fmla="*/ 113478 w 196851"/>
                  <a:gd name="connsiteY83" fmla="*/ 1141 h 111796"/>
                  <a:gd name="connsiteX84" fmla="*/ 115842 w 196851"/>
                  <a:gd name="connsiteY84" fmla="*/ 278 h 111796"/>
                  <a:gd name="connsiteX85" fmla="*/ 122151 w 196851"/>
                  <a:gd name="connsiteY85" fmla="*/ 2849 h 111796"/>
                  <a:gd name="connsiteX86" fmla="*/ 128473 w 196851"/>
                  <a:gd name="connsiteY86" fmla="*/ 5420 h 111796"/>
                  <a:gd name="connsiteX87" fmla="*/ 130403 w 196851"/>
                  <a:gd name="connsiteY87" fmla="*/ 5855 h 111796"/>
                  <a:gd name="connsiteX88" fmla="*/ 145719 w 196851"/>
                  <a:gd name="connsiteY88" fmla="*/ 4996 h 111796"/>
                  <a:gd name="connsiteX89" fmla="*/ 161025 w 196851"/>
                  <a:gd name="connsiteY89" fmla="*/ 4133 h 111796"/>
                  <a:gd name="connsiteX90" fmla="*/ 169932 w 196851"/>
                  <a:gd name="connsiteY90" fmla="*/ 3698 h 111796"/>
                  <a:gd name="connsiteX91" fmla="*/ 178157 w 196851"/>
                  <a:gd name="connsiteY91" fmla="*/ 3284 h 111796"/>
                  <a:gd name="connsiteX92" fmla="*/ 189514 w 196851"/>
                  <a:gd name="connsiteY92" fmla="*/ 2642 h 111796"/>
                  <a:gd name="connsiteX93" fmla="*/ 191019 w 196851"/>
                  <a:gd name="connsiteY93" fmla="*/ 3930 h 111796"/>
                  <a:gd name="connsiteX94" fmla="*/ 191019 w 196851"/>
                  <a:gd name="connsiteY94" fmla="*/ 17617 h 111796"/>
                  <a:gd name="connsiteX95" fmla="*/ 190160 w 196851"/>
                  <a:gd name="connsiteY95" fmla="*/ 19763 h 111796"/>
                  <a:gd name="connsiteX96" fmla="*/ 169598 w 196851"/>
                  <a:gd name="connsiteY96" fmla="*/ 35183 h 111796"/>
                  <a:gd name="connsiteX97" fmla="*/ 168093 w 196851"/>
                  <a:gd name="connsiteY97" fmla="*/ 36046 h 111796"/>
                  <a:gd name="connsiteX98" fmla="*/ 173004 w 196851"/>
                  <a:gd name="connsiteY98" fmla="*/ 36919 h 111796"/>
                  <a:gd name="connsiteX99" fmla="*/ 176241 w 196851"/>
                  <a:gd name="connsiteY99" fmla="*/ 37537 h 111796"/>
                  <a:gd name="connsiteX100" fmla="*/ 178270 w 196851"/>
                  <a:gd name="connsiteY100" fmla="*/ 37806 h 111796"/>
                  <a:gd name="connsiteX101" fmla="*/ 195723 w 196851"/>
                  <a:gd name="connsiteY101" fmla="*/ 40326 h 111796"/>
                  <a:gd name="connsiteX102" fmla="*/ 196803 w 196851"/>
                  <a:gd name="connsiteY102" fmla="*/ 41185 h 111796"/>
                  <a:gd name="connsiteX103" fmla="*/ 196803 w 196851"/>
                  <a:gd name="connsiteY103" fmla="*/ 55103 h 111796"/>
                  <a:gd name="connsiteX104" fmla="*/ 196582 w 196851"/>
                  <a:gd name="connsiteY104" fmla="*/ 55321 h 111796"/>
                  <a:gd name="connsiteX105" fmla="*/ 193590 w 196851"/>
                  <a:gd name="connsiteY105" fmla="*/ 55103 h 111796"/>
                  <a:gd name="connsiteX106" fmla="*/ 158250 w 196851"/>
                  <a:gd name="connsiteY106" fmla="*/ 49102 h 111796"/>
                  <a:gd name="connsiteX107" fmla="*/ 152891 w 196851"/>
                  <a:gd name="connsiteY107" fmla="*/ 47721 h 111796"/>
                  <a:gd name="connsiteX108" fmla="*/ 147531 w 196851"/>
                  <a:gd name="connsiteY108" fmla="*/ 46341 h 111796"/>
                  <a:gd name="connsiteX109" fmla="*/ 145605 w 196851"/>
                  <a:gd name="connsiteY109" fmla="*/ 46548 h 111796"/>
                  <a:gd name="connsiteX110" fmla="*/ 98493 w 196851"/>
                  <a:gd name="connsiteY110" fmla="*/ 60260 h 111796"/>
                  <a:gd name="connsiteX111" fmla="*/ 97206 w 196851"/>
                  <a:gd name="connsiteY111" fmla="*/ 60480 h 111796"/>
                  <a:gd name="connsiteX112" fmla="*/ 123500 w 196851"/>
                  <a:gd name="connsiteY112" fmla="*/ 20412 h 111796"/>
                  <a:gd name="connsiteX113" fmla="*/ 123756 w 196851"/>
                  <a:gd name="connsiteY113" fmla="*/ 20619 h 111796"/>
                  <a:gd name="connsiteX114" fmla="*/ 146668 w 196851"/>
                  <a:gd name="connsiteY114" fmla="*/ 30462 h 111796"/>
                  <a:gd name="connsiteX115" fmla="*/ 148159 w 196851"/>
                  <a:gd name="connsiteY115" fmla="*/ 30255 h 111796"/>
                  <a:gd name="connsiteX116" fmla="*/ 151707 w 196851"/>
                  <a:gd name="connsiteY116" fmla="*/ 28495 h 111796"/>
                  <a:gd name="connsiteX117" fmla="*/ 162516 w 196851"/>
                  <a:gd name="connsiteY117" fmla="*/ 22973 h 111796"/>
                  <a:gd name="connsiteX118" fmla="*/ 170226 w 196851"/>
                  <a:gd name="connsiteY118" fmla="*/ 18259 h 111796"/>
                  <a:gd name="connsiteX119" fmla="*/ 170032 w 196851"/>
                  <a:gd name="connsiteY119" fmla="*/ 18024 h 111796"/>
                  <a:gd name="connsiteX120" fmla="*/ 170005 w 196851"/>
                  <a:gd name="connsiteY120" fmla="*/ 17834 h 111796"/>
                  <a:gd name="connsiteX121" fmla="*/ 125633 w 196851"/>
                  <a:gd name="connsiteY121" fmla="*/ 20057 h 111796"/>
                  <a:gd name="connsiteX122" fmla="*/ 123321 w 196851"/>
                  <a:gd name="connsiteY122" fmla="*/ 20185 h 11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96851" h="111796">
                    <a:moveTo>
                      <a:pt x="15796" y="29627"/>
                    </a:moveTo>
                    <a:lnTo>
                      <a:pt x="1018" y="28343"/>
                    </a:lnTo>
                    <a:cubicBezTo>
                      <a:pt x="566" y="28262"/>
                      <a:pt x="266" y="27829"/>
                      <a:pt x="348" y="27377"/>
                    </a:cubicBezTo>
                    <a:cubicBezTo>
                      <a:pt x="354" y="27338"/>
                      <a:pt x="364" y="27300"/>
                      <a:pt x="376" y="27263"/>
                    </a:cubicBezTo>
                    <a:lnTo>
                      <a:pt x="376" y="12702"/>
                    </a:lnTo>
                    <a:cubicBezTo>
                      <a:pt x="382" y="12617"/>
                      <a:pt x="423" y="12538"/>
                      <a:pt x="490" y="12485"/>
                    </a:cubicBezTo>
                    <a:cubicBezTo>
                      <a:pt x="554" y="12435"/>
                      <a:pt x="593" y="12359"/>
                      <a:pt x="594" y="12278"/>
                    </a:cubicBezTo>
                    <a:lnTo>
                      <a:pt x="7013" y="12920"/>
                    </a:lnTo>
                    <a:cubicBezTo>
                      <a:pt x="11793" y="13510"/>
                      <a:pt x="16742" y="13921"/>
                      <a:pt x="21532" y="14335"/>
                    </a:cubicBezTo>
                    <a:lnTo>
                      <a:pt x="22654" y="14411"/>
                    </a:lnTo>
                    <a:cubicBezTo>
                      <a:pt x="24580" y="14632"/>
                      <a:pt x="26561" y="14797"/>
                      <a:pt x="28521" y="14953"/>
                    </a:cubicBezTo>
                    <a:cubicBezTo>
                      <a:pt x="30481" y="15108"/>
                      <a:pt x="32479" y="15270"/>
                      <a:pt x="34405" y="15491"/>
                    </a:cubicBezTo>
                    <a:cubicBezTo>
                      <a:pt x="35047" y="15491"/>
                      <a:pt x="35485" y="15491"/>
                      <a:pt x="35485" y="16340"/>
                    </a:cubicBezTo>
                    <a:lnTo>
                      <a:pt x="35485" y="30911"/>
                    </a:lnTo>
                    <a:cubicBezTo>
                      <a:pt x="35367" y="31023"/>
                      <a:pt x="35290" y="31173"/>
                      <a:pt x="35268" y="31335"/>
                    </a:cubicBezTo>
                    <a:lnTo>
                      <a:pt x="28200" y="30693"/>
                    </a:lnTo>
                    <a:cubicBezTo>
                      <a:pt x="24124" y="30476"/>
                      <a:pt x="19845" y="30051"/>
                      <a:pt x="15776" y="29627"/>
                    </a:cubicBezTo>
                    <a:close/>
                    <a:moveTo>
                      <a:pt x="27158" y="41192"/>
                    </a:moveTo>
                    <a:lnTo>
                      <a:pt x="34226" y="41834"/>
                    </a:lnTo>
                    <a:cubicBezTo>
                      <a:pt x="34867" y="41834"/>
                      <a:pt x="35509" y="42041"/>
                      <a:pt x="35292" y="42683"/>
                    </a:cubicBezTo>
                    <a:lnTo>
                      <a:pt x="35292" y="57036"/>
                    </a:lnTo>
                    <a:cubicBezTo>
                      <a:pt x="35282" y="57150"/>
                      <a:pt x="35247" y="57259"/>
                      <a:pt x="35188" y="57357"/>
                    </a:cubicBezTo>
                    <a:cubicBezTo>
                      <a:pt x="35128" y="57456"/>
                      <a:pt x="35088" y="57567"/>
                      <a:pt x="35071" y="57681"/>
                    </a:cubicBezTo>
                    <a:cubicBezTo>
                      <a:pt x="23365" y="56619"/>
                      <a:pt x="11658" y="55548"/>
                      <a:pt x="-48" y="54468"/>
                    </a:cubicBezTo>
                    <a:lnTo>
                      <a:pt x="-48" y="38828"/>
                    </a:lnTo>
                    <a:cubicBezTo>
                      <a:pt x="1168" y="38792"/>
                      <a:pt x="2384" y="38865"/>
                      <a:pt x="3586" y="39045"/>
                    </a:cubicBezTo>
                    <a:cubicBezTo>
                      <a:pt x="7558" y="39370"/>
                      <a:pt x="11465" y="39735"/>
                      <a:pt x="15372" y="40115"/>
                    </a:cubicBezTo>
                    <a:cubicBezTo>
                      <a:pt x="19279" y="40495"/>
                      <a:pt x="23185" y="40871"/>
                      <a:pt x="27158" y="41192"/>
                    </a:cubicBezTo>
                    <a:close/>
                    <a:moveTo>
                      <a:pt x="111973" y="86171"/>
                    </a:moveTo>
                    <a:cubicBezTo>
                      <a:pt x="112177" y="85733"/>
                      <a:pt x="113040" y="85091"/>
                      <a:pt x="113464" y="85091"/>
                    </a:cubicBezTo>
                    <a:cubicBezTo>
                      <a:pt x="115570" y="85029"/>
                      <a:pt x="117640" y="84925"/>
                      <a:pt x="119676" y="84821"/>
                    </a:cubicBezTo>
                    <a:cubicBezTo>
                      <a:pt x="123473" y="84628"/>
                      <a:pt x="127193" y="84449"/>
                      <a:pt x="130803" y="84449"/>
                    </a:cubicBezTo>
                    <a:lnTo>
                      <a:pt x="131448" y="84449"/>
                    </a:lnTo>
                    <a:cubicBezTo>
                      <a:pt x="131353" y="84769"/>
                      <a:pt x="131210" y="85072"/>
                      <a:pt x="131024" y="85349"/>
                    </a:cubicBezTo>
                    <a:lnTo>
                      <a:pt x="130803" y="85733"/>
                    </a:lnTo>
                    <a:cubicBezTo>
                      <a:pt x="128453" y="89588"/>
                      <a:pt x="126154" y="93446"/>
                      <a:pt x="123852" y="97297"/>
                    </a:cubicBezTo>
                    <a:cubicBezTo>
                      <a:pt x="121550" y="101149"/>
                      <a:pt x="119238" y="105011"/>
                      <a:pt x="116888" y="108866"/>
                    </a:cubicBezTo>
                    <a:cubicBezTo>
                      <a:pt x="116478" y="109538"/>
                      <a:pt x="115746" y="109948"/>
                      <a:pt x="114959" y="109946"/>
                    </a:cubicBezTo>
                    <a:cubicBezTo>
                      <a:pt x="112170" y="110049"/>
                      <a:pt x="109437" y="110201"/>
                      <a:pt x="106710" y="110370"/>
                    </a:cubicBezTo>
                    <a:cubicBezTo>
                      <a:pt x="103984" y="110540"/>
                      <a:pt x="101247" y="110691"/>
                      <a:pt x="98472" y="110792"/>
                    </a:cubicBezTo>
                    <a:lnTo>
                      <a:pt x="97192" y="110792"/>
                    </a:lnTo>
                    <a:cubicBezTo>
                      <a:pt x="97291" y="110473"/>
                      <a:pt x="97435" y="110171"/>
                      <a:pt x="97620" y="109894"/>
                    </a:cubicBezTo>
                    <a:cubicBezTo>
                      <a:pt x="102353" y="101957"/>
                      <a:pt x="107137" y="94049"/>
                      <a:pt x="111973" y="86171"/>
                    </a:cubicBezTo>
                    <a:close/>
                    <a:moveTo>
                      <a:pt x="74062" y="87237"/>
                    </a:moveTo>
                    <a:cubicBezTo>
                      <a:pt x="74487" y="87237"/>
                      <a:pt x="75129" y="87662"/>
                      <a:pt x="75553" y="88097"/>
                    </a:cubicBezTo>
                    <a:cubicBezTo>
                      <a:pt x="80271" y="95372"/>
                      <a:pt x="84985" y="102657"/>
                      <a:pt x="89907" y="109946"/>
                    </a:cubicBezTo>
                    <a:cubicBezTo>
                      <a:pt x="90026" y="110074"/>
                      <a:pt x="90114" y="110228"/>
                      <a:pt x="90166" y="110395"/>
                    </a:cubicBezTo>
                    <a:lnTo>
                      <a:pt x="90331" y="110792"/>
                    </a:lnTo>
                    <a:cubicBezTo>
                      <a:pt x="90113" y="110806"/>
                      <a:pt x="89898" y="110846"/>
                      <a:pt x="89689" y="110909"/>
                    </a:cubicBezTo>
                    <a:cubicBezTo>
                      <a:pt x="89480" y="110969"/>
                      <a:pt x="89265" y="111004"/>
                      <a:pt x="89047" y="111012"/>
                    </a:cubicBezTo>
                    <a:cubicBezTo>
                      <a:pt x="83481" y="111437"/>
                      <a:pt x="77917" y="111654"/>
                      <a:pt x="72340" y="111872"/>
                    </a:cubicBezTo>
                    <a:cubicBezTo>
                      <a:pt x="71916" y="111872"/>
                      <a:pt x="71056" y="111654"/>
                      <a:pt x="70849" y="111230"/>
                    </a:cubicBezTo>
                    <a:lnTo>
                      <a:pt x="66635" y="104855"/>
                    </a:lnTo>
                    <a:cubicBezTo>
                      <a:pt x="63126" y="99561"/>
                      <a:pt x="59657" y="94319"/>
                      <a:pt x="56282" y="88946"/>
                    </a:cubicBezTo>
                    <a:cubicBezTo>
                      <a:pt x="56165" y="88821"/>
                      <a:pt x="56077" y="88673"/>
                      <a:pt x="56023" y="88511"/>
                    </a:cubicBezTo>
                    <a:cubicBezTo>
                      <a:pt x="55980" y="88368"/>
                      <a:pt x="55925" y="88229"/>
                      <a:pt x="55857" y="88097"/>
                    </a:cubicBezTo>
                    <a:cubicBezTo>
                      <a:pt x="58001" y="87879"/>
                      <a:pt x="60137" y="87662"/>
                      <a:pt x="62070" y="87662"/>
                    </a:cubicBezTo>
                    <a:cubicBezTo>
                      <a:pt x="65952" y="87662"/>
                      <a:pt x="69628" y="87469"/>
                      <a:pt x="73483" y="87275"/>
                    </a:cubicBezTo>
                    <a:close/>
                    <a:moveTo>
                      <a:pt x="180724" y="81674"/>
                    </a:moveTo>
                    <a:cubicBezTo>
                      <a:pt x="181149" y="81674"/>
                      <a:pt x="181573" y="82095"/>
                      <a:pt x="181791" y="82316"/>
                    </a:cubicBezTo>
                    <a:cubicBezTo>
                      <a:pt x="186712" y="89808"/>
                      <a:pt x="191647" y="97297"/>
                      <a:pt x="196351" y="104804"/>
                    </a:cubicBezTo>
                    <a:cubicBezTo>
                      <a:pt x="196323" y="105039"/>
                      <a:pt x="196403" y="105276"/>
                      <a:pt x="196568" y="105446"/>
                    </a:cubicBezTo>
                    <a:cubicBezTo>
                      <a:pt x="193782" y="105480"/>
                      <a:pt x="190998" y="105622"/>
                      <a:pt x="188217" y="105870"/>
                    </a:cubicBezTo>
                    <a:cubicBezTo>
                      <a:pt x="185004" y="106091"/>
                      <a:pt x="181791" y="106295"/>
                      <a:pt x="178578" y="106295"/>
                    </a:cubicBezTo>
                    <a:cubicBezTo>
                      <a:pt x="178157" y="106295"/>
                      <a:pt x="177294" y="106091"/>
                      <a:pt x="177076" y="105653"/>
                    </a:cubicBezTo>
                    <a:cubicBezTo>
                      <a:pt x="174624" y="101912"/>
                      <a:pt x="172199" y="98164"/>
                      <a:pt x="169801" y="94409"/>
                    </a:cubicBezTo>
                    <a:cubicBezTo>
                      <a:pt x="167385" y="90668"/>
                      <a:pt x="164970" y="86916"/>
                      <a:pt x="162516" y="83165"/>
                    </a:cubicBezTo>
                    <a:lnTo>
                      <a:pt x="162516" y="83010"/>
                    </a:lnTo>
                    <a:cubicBezTo>
                      <a:pt x="162464" y="82838"/>
                      <a:pt x="162391" y="82673"/>
                      <a:pt x="162298" y="82520"/>
                    </a:cubicBezTo>
                    <a:cubicBezTo>
                      <a:pt x="163196" y="82520"/>
                      <a:pt x="164024" y="82471"/>
                      <a:pt x="164814" y="82419"/>
                    </a:cubicBezTo>
                    <a:cubicBezTo>
                      <a:pt x="165560" y="82354"/>
                      <a:pt x="166295" y="82316"/>
                      <a:pt x="167013" y="82316"/>
                    </a:cubicBezTo>
                    <a:close/>
                    <a:moveTo>
                      <a:pt x="97206" y="60470"/>
                    </a:moveTo>
                    <a:lnTo>
                      <a:pt x="97206" y="57257"/>
                    </a:lnTo>
                    <a:cubicBezTo>
                      <a:pt x="97206" y="53827"/>
                      <a:pt x="97206" y="50393"/>
                      <a:pt x="96567" y="47400"/>
                    </a:cubicBezTo>
                    <a:cubicBezTo>
                      <a:pt x="96567" y="46331"/>
                      <a:pt x="96988" y="45896"/>
                      <a:pt x="98055" y="45692"/>
                    </a:cubicBezTo>
                    <a:lnTo>
                      <a:pt x="123117" y="39266"/>
                    </a:lnTo>
                    <a:cubicBezTo>
                      <a:pt x="123294" y="39183"/>
                      <a:pt x="123479" y="39118"/>
                      <a:pt x="123669" y="39073"/>
                    </a:cubicBezTo>
                    <a:cubicBezTo>
                      <a:pt x="123857" y="39032"/>
                      <a:pt x="124031" y="38949"/>
                      <a:pt x="124180" y="38828"/>
                    </a:cubicBezTo>
                    <a:cubicBezTo>
                      <a:pt x="119904" y="36478"/>
                      <a:pt x="115621" y="34124"/>
                      <a:pt x="111549" y="31553"/>
                    </a:cubicBezTo>
                    <a:cubicBezTo>
                      <a:pt x="108747" y="29825"/>
                      <a:pt x="106018" y="27984"/>
                      <a:pt x="103363" y="26031"/>
                    </a:cubicBezTo>
                    <a:cubicBezTo>
                      <a:pt x="102038" y="25082"/>
                      <a:pt x="100702" y="24129"/>
                      <a:pt x="99342" y="23204"/>
                    </a:cubicBezTo>
                    <a:cubicBezTo>
                      <a:pt x="99512" y="22820"/>
                      <a:pt x="99727" y="22457"/>
                      <a:pt x="99984" y="22124"/>
                    </a:cubicBezTo>
                    <a:cubicBezTo>
                      <a:pt x="102231" y="18590"/>
                      <a:pt x="104471" y="15122"/>
                      <a:pt x="106731" y="11639"/>
                    </a:cubicBezTo>
                    <a:cubicBezTo>
                      <a:pt x="108992" y="8157"/>
                      <a:pt x="111218" y="4675"/>
                      <a:pt x="113478" y="1141"/>
                    </a:cubicBezTo>
                    <a:cubicBezTo>
                      <a:pt x="114120" y="71"/>
                      <a:pt x="114555" y="-146"/>
                      <a:pt x="115842" y="278"/>
                    </a:cubicBezTo>
                    <a:lnTo>
                      <a:pt x="122151" y="2849"/>
                    </a:lnTo>
                    <a:cubicBezTo>
                      <a:pt x="124246" y="3709"/>
                      <a:pt x="126327" y="4575"/>
                      <a:pt x="128473" y="5420"/>
                    </a:cubicBezTo>
                    <a:cubicBezTo>
                      <a:pt x="129089" y="5668"/>
                      <a:pt x="129740" y="5815"/>
                      <a:pt x="130403" y="5855"/>
                    </a:cubicBezTo>
                    <a:cubicBezTo>
                      <a:pt x="135541" y="5534"/>
                      <a:pt x="140632" y="5265"/>
                      <a:pt x="145719" y="4996"/>
                    </a:cubicBezTo>
                    <a:cubicBezTo>
                      <a:pt x="150806" y="4727"/>
                      <a:pt x="155886" y="4454"/>
                      <a:pt x="161025" y="4133"/>
                    </a:cubicBezTo>
                    <a:cubicBezTo>
                      <a:pt x="164007" y="4030"/>
                      <a:pt x="166975" y="3864"/>
                      <a:pt x="169932" y="3698"/>
                    </a:cubicBezTo>
                    <a:cubicBezTo>
                      <a:pt x="172693" y="3543"/>
                      <a:pt x="175454" y="3388"/>
                      <a:pt x="178157" y="3284"/>
                    </a:cubicBezTo>
                    <a:lnTo>
                      <a:pt x="189514" y="2642"/>
                    </a:lnTo>
                    <a:cubicBezTo>
                      <a:pt x="190802" y="2425"/>
                      <a:pt x="191019" y="2849"/>
                      <a:pt x="191019" y="3930"/>
                    </a:cubicBezTo>
                    <a:lnTo>
                      <a:pt x="191019" y="17617"/>
                    </a:lnTo>
                    <a:cubicBezTo>
                      <a:pt x="191060" y="18424"/>
                      <a:pt x="190746" y="19208"/>
                      <a:pt x="190160" y="19763"/>
                    </a:cubicBezTo>
                    <a:cubicBezTo>
                      <a:pt x="183975" y="25740"/>
                      <a:pt x="177067" y="30920"/>
                      <a:pt x="169598" y="35183"/>
                    </a:cubicBezTo>
                    <a:cubicBezTo>
                      <a:pt x="169076" y="35435"/>
                      <a:pt x="168574" y="35723"/>
                      <a:pt x="168093" y="36046"/>
                    </a:cubicBezTo>
                    <a:cubicBezTo>
                      <a:pt x="169853" y="36301"/>
                      <a:pt x="171447" y="36612"/>
                      <a:pt x="173004" y="36919"/>
                    </a:cubicBezTo>
                    <a:cubicBezTo>
                      <a:pt x="174094" y="37150"/>
                      <a:pt x="175161" y="37358"/>
                      <a:pt x="176241" y="37537"/>
                    </a:cubicBezTo>
                    <a:lnTo>
                      <a:pt x="178270" y="37806"/>
                    </a:lnTo>
                    <a:cubicBezTo>
                      <a:pt x="184055" y="38576"/>
                      <a:pt x="189966" y="39363"/>
                      <a:pt x="195723" y="40326"/>
                    </a:cubicBezTo>
                    <a:cubicBezTo>
                      <a:pt x="196161" y="40326"/>
                      <a:pt x="196803" y="40967"/>
                      <a:pt x="196803" y="41185"/>
                    </a:cubicBezTo>
                    <a:lnTo>
                      <a:pt x="196803" y="55103"/>
                    </a:lnTo>
                    <a:lnTo>
                      <a:pt x="196582" y="55321"/>
                    </a:lnTo>
                    <a:cubicBezTo>
                      <a:pt x="195580" y="55357"/>
                      <a:pt x="194577" y="55284"/>
                      <a:pt x="193590" y="55103"/>
                    </a:cubicBezTo>
                    <a:cubicBezTo>
                      <a:pt x="181587" y="53599"/>
                      <a:pt x="169815" y="51890"/>
                      <a:pt x="158250" y="49102"/>
                    </a:cubicBezTo>
                    <a:cubicBezTo>
                      <a:pt x="156425" y="48677"/>
                      <a:pt x="154651" y="48201"/>
                      <a:pt x="152891" y="47721"/>
                    </a:cubicBezTo>
                    <a:cubicBezTo>
                      <a:pt x="151130" y="47242"/>
                      <a:pt x="149325" y="46762"/>
                      <a:pt x="147531" y="46341"/>
                    </a:cubicBezTo>
                    <a:cubicBezTo>
                      <a:pt x="146882" y="46307"/>
                      <a:pt x="146232" y="46377"/>
                      <a:pt x="145605" y="46548"/>
                    </a:cubicBezTo>
                    <a:cubicBezTo>
                      <a:pt x="130420" y="52332"/>
                      <a:pt x="114545" y="56622"/>
                      <a:pt x="98493" y="60260"/>
                    </a:cubicBezTo>
                    <a:cubicBezTo>
                      <a:pt x="98089" y="60439"/>
                      <a:pt x="97647" y="60515"/>
                      <a:pt x="97206" y="60480"/>
                    </a:cubicBezTo>
                    <a:close/>
                    <a:moveTo>
                      <a:pt x="123500" y="20412"/>
                    </a:moveTo>
                    <a:cubicBezTo>
                      <a:pt x="123562" y="20540"/>
                      <a:pt x="123614" y="20619"/>
                      <a:pt x="123756" y="20619"/>
                    </a:cubicBezTo>
                    <a:cubicBezTo>
                      <a:pt x="131036" y="24676"/>
                      <a:pt x="138714" y="27973"/>
                      <a:pt x="146668" y="30462"/>
                    </a:cubicBezTo>
                    <a:cubicBezTo>
                      <a:pt x="147096" y="30680"/>
                      <a:pt x="147738" y="30462"/>
                      <a:pt x="148159" y="30255"/>
                    </a:cubicBezTo>
                    <a:lnTo>
                      <a:pt x="151707" y="28495"/>
                    </a:lnTo>
                    <a:cubicBezTo>
                      <a:pt x="155306" y="26711"/>
                      <a:pt x="158982" y="24899"/>
                      <a:pt x="162516" y="22973"/>
                    </a:cubicBezTo>
                    <a:cubicBezTo>
                      <a:pt x="165087" y="21689"/>
                      <a:pt x="167655" y="19977"/>
                      <a:pt x="170226" y="18259"/>
                    </a:cubicBezTo>
                    <a:cubicBezTo>
                      <a:pt x="170098" y="18128"/>
                      <a:pt x="170046" y="18090"/>
                      <a:pt x="170032" y="18024"/>
                    </a:cubicBezTo>
                    <a:cubicBezTo>
                      <a:pt x="170007" y="17964"/>
                      <a:pt x="169997" y="17899"/>
                      <a:pt x="170005" y="17834"/>
                    </a:cubicBezTo>
                    <a:cubicBezTo>
                      <a:pt x="155165" y="18449"/>
                      <a:pt x="140477" y="19246"/>
                      <a:pt x="125633" y="20057"/>
                    </a:cubicBezTo>
                    <a:lnTo>
                      <a:pt x="123321" y="20185"/>
                    </a:lnTo>
                    <a:close/>
                  </a:path>
                </a:pathLst>
              </a:custGeom>
              <a:solidFill>
                <a:srgbClr val="FFFFFF"/>
              </a:solidFill>
              <a:ln w="332"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CAC22E5-71FB-3BEF-9C6F-661E13EBE44C}"/>
                  </a:ext>
                </a:extLst>
              </p:cNvPr>
              <p:cNvSpPr/>
              <p:nvPr/>
            </p:nvSpPr>
            <p:spPr>
              <a:xfrm>
                <a:off x="7855415" y="3957473"/>
                <a:ext cx="205589" cy="110102"/>
              </a:xfrm>
              <a:custGeom>
                <a:avLst/>
                <a:gdLst>
                  <a:gd name="connsiteX0" fmla="*/ 95025 w 205589"/>
                  <a:gd name="connsiteY0" fmla="*/ 73961 h 110102"/>
                  <a:gd name="connsiteX1" fmla="*/ 91166 w 205589"/>
                  <a:gd name="connsiteY1" fmla="*/ 74168 h 110102"/>
                  <a:gd name="connsiteX2" fmla="*/ 69745 w 205589"/>
                  <a:gd name="connsiteY2" fmla="*/ 75245 h 110102"/>
                  <a:gd name="connsiteX3" fmla="*/ 61521 w 205589"/>
                  <a:gd name="connsiteY3" fmla="*/ 75631 h 110102"/>
                  <a:gd name="connsiteX4" fmla="*/ 60976 w 205589"/>
                  <a:gd name="connsiteY4" fmla="*/ 75686 h 110102"/>
                  <a:gd name="connsiteX5" fmla="*/ 59895 w 205589"/>
                  <a:gd name="connsiteY5" fmla="*/ 76328 h 110102"/>
                  <a:gd name="connsiteX6" fmla="*/ 35696 w 205589"/>
                  <a:gd name="connsiteY6" fmla="*/ 102902 h 110102"/>
                  <a:gd name="connsiteX7" fmla="*/ 29694 w 205589"/>
                  <a:gd name="connsiteY7" fmla="*/ 108248 h 110102"/>
                  <a:gd name="connsiteX8" fmla="*/ 29349 w 205589"/>
                  <a:gd name="connsiteY8" fmla="*/ 108428 h 110102"/>
                  <a:gd name="connsiteX9" fmla="*/ 28193 w 205589"/>
                  <a:gd name="connsiteY9" fmla="*/ 108890 h 110102"/>
                  <a:gd name="connsiteX10" fmla="*/ 5702 w 205589"/>
                  <a:gd name="connsiteY10" fmla="*/ 110177 h 110102"/>
                  <a:gd name="connsiteX11" fmla="*/ 3776 w 205589"/>
                  <a:gd name="connsiteY11" fmla="*/ 110177 h 110102"/>
                  <a:gd name="connsiteX12" fmla="*/ 13929 w 205589"/>
                  <a:gd name="connsiteY12" fmla="*/ 101284 h 110102"/>
                  <a:gd name="connsiteX13" fmla="*/ 39758 w 205589"/>
                  <a:gd name="connsiteY13" fmla="*/ 77201 h 110102"/>
                  <a:gd name="connsiteX14" fmla="*/ 36127 w 205589"/>
                  <a:gd name="connsiteY14" fmla="*/ 77201 h 110102"/>
                  <a:gd name="connsiteX15" fmla="*/ 5412 w 205589"/>
                  <a:gd name="connsiteY15" fmla="*/ 78910 h 110102"/>
                  <a:gd name="connsiteX16" fmla="*/ 798 w 205589"/>
                  <a:gd name="connsiteY16" fmla="*/ 79131 h 110102"/>
                  <a:gd name="connsiteX17" fmla="*/ -48 w 205589"/>
                  <a:gd name="connsiteY17" fmla="*/ 78268 h 110102"/>
                  <a:gd name="connsiteX18" fmla="*/ -48 w 205589"/>
                  <a:gd name="connsiteY18" fmla="*/ 65398 h 110102"/>
                  <a:gd name="connsiteX19" fmla="*/ 156 w 205589"/>
                  <a:gd name="connsiteY19" fmla="*/ 64970 h 110102"/>
                  <a:gd name="connsiteX20" fmla="*/ 3486 w 205589"/>
                  <a:gd name="connsiteY20" fmla="*/ 64753 h 110102"/>
                  <a:gd name="connsiteX21" fmla="*/ 6799 w 205589"/>
                  <a:gd name="connsiteY21" fmla="*/ 64536 h 110102"/>
                  <a:gd name="connsiteX22" fmla="*/ 17722 w 205589"/>
                  <a:gd name="connsiteY22" fmla="*/ 64008 h 110102"/>
                  <a:gd name="connsiteX23" fmla="*/ 28645 w 205589"/>
                  <a:gd name="connsiteY23" fmla="*/ 63469 h 110102"/>
                  <a:gd name="connsiteX24" fmla="*/ 48141 w 205589"/>
                  <a:gd name="connsiteY24" fmla="*/ 62403 h 110102"/>
                  <a:gd name="connsiteX25" fmla="*/ 50070 w 205589"/>
                  <a:gd name="connsiteY25" fmla="*/ 61116 h 110102"/>
                  <a:gd name="connsiteX26" fmla="*/ 53707 w 205589"/>
                  <a:gd name="connsiteY26" fmla="*/ 45903 h 110102"/>
                  <a:gd name="connsiteX27" fmla="*/ 55416 w 205589"/>
                  <a:gd name="connsiteY27" fmla="*/ 17206 h 110102"/>
                  <a:gd name="connsiteX28" fmla="*/ 55530 w 205589"/>
                  <a:gd name="connsiteY28" fmla="*/ 9714 h 110102"/>
                  <a:gd name="connsiteX29" fmla="*/ 55633 w 205589"/>
                  <a:gd name="connsiteY29" fmla="*/ 2208 h 110102"/>
                  <a:gd name="connsiteX30" fmla="*/ 57138 w 205589"/>
                  <a:gd name="connsiteY30" fmla="*/ 720 h 110102"/>
                  <a:gd name="connsiteX31" fmla="*/ 63664 w 205589"/>
                  <a:gd name="connsiteY31" fmla="*/ 396 h 110102"/>
                  <a:gd name="connsiteX32" fmla="*/ 70194 w 205589"/>
                  <a:gd name="connsiteY32" fmla="*/ 75 h 110102"/>
                  <a:gd name="connsiteX33" fmla="*/ 71505 w 205589"/>
                  <a:gd name="connsiteY33" fmla="*/ 254 h 110102"/>
                  <a:gd name="connsiteX34" fmla="*/ 71698 w 205589"/>
                  <a:gd name="connsiteY34" fmla="*/ 1566 h 110102"/>
                  <a:gd name="connsiteX35" fmla="*/ 70836 w 205589"/>
                  <a:gd name="connsiteY35" fmla="*/ 30276 h 110102"/>
                  <a:gd name="connsiteX36" fmla="*/ 67623 w 205589"/>
                  <a:gd name="connsiteY36" fmla="*/ 56619 h 110102"/>
                  <a:gd name="connsiteX37" fmla="*/ 66339 w 205589"/>
                  <a:gd name="connsiteY37" fmla="*/ 61323 h 110102"/>
                  <a:gd name="connsiteX38" fmla="*/ 82597 w 205589"/>
                  <a:gd name="connsiteY38" fmla="*/ 60474 h 110102"/>
                  <a:gd name="connsiteX39" fmla="*/ 98876 w 205589"/>
                  <a:gd name="connsiteY39" fmla="*/ 59614 h 110102"/>
                  <a:gd name="connsiteX40" fmla="*/ 98876 w 205589"/>
                  <a:gd name="connsiteY40" fmla="*/ 73764 h 110102"/>
                  <a:gd name="connsiteX41" fmla="*/ 95025 w 205589"/>
                  <a:gd name="connsiteY41" fmla="*/ 73981 h 110102"/>
                  <a:gd name="connsiteX42" fmla="*/ 205542 w 205589"/>
                  <a:gd name="connsiteY42" fmla="*/ 67100 h 110102"/>
                  <a:gd name="connsiteX43" fmla="*/ 204254 w 205589"/>
                  <a:gd name="connsiteY43" fmla="*/ 68384 h 110102"/>
                  <a:gd name="connsiteX44" fmla="*/ 188513 w 205589"/>
                  <a:gd name="connsiteY44" fmla="*/ 69143 h 110102"/>
                  <a:gd name="connsiteX45" fmla="*/ 172769 w 205589"/>
                  <a:gd name="connsiteY45" fmla="*/ 69888 h 110102"/>
                  <a:gd name="connsiteX46" fmla="*/ 168918 w 205589"/>
                  <a:gd name="connsiteY46" fmla="*/ 69988 h 110102"/>
                  <a:gd name="connsiteX47" fmla="*/ 165059 w 205589"/>
                  <a:gd name="connsiteY47" fmla="*/ 70106 h 110102"/>
                  <a:gd name="connsiteX48" fmla="*/ 163558 w 205589"/>
                  <a:gd name="connsiteY48" fmla="*/ 71597 h 110102"/>
                  <a:gd name="connsiteX49" fmla="*/ 163558 w 205589"/>
                  <a:gd name="connsiteY49" fmla="*/ 100086 h 110102"/>
                  <a:gd name="connsiteX50" fmla="*/ 163337 w 205589"/>
                  <a:gd name="connsiteY50" fmla="*/ 101591 h 110102"/>
                  <a:gd name="connsiteX51" fmla="*/ 161846 w 205589"/>
                  <a:gd name="connsiteY51" fmla="*/ 101794 h 110102"/>
                  <a:gd name="connsiteX52" fmla="*/ 150281 w 205589"/>
                  <a:gd name="connsiteY52" fmla="*/ 102440 h 110102"/>
                  <a:gd name="connsiteX53" fmla="*/ 147275 w 205589"/>
                  <a:gd name="connsiteY53" fmla="*/ 102440 h 110102"/>
                  <a:gd name="connsiteX54" fmla="*/ 147275 w 205589"/>
                  <a:gd name="connsiteY54" fmla="*/ 71172 h 110102"/>
                  <a:gd name="connsiteX55" fmla="*/ 125982 w 205589"/>
                  <a:gd name="connsiteY55" fmla="*/ 72277 h 110102"/>
                  <a:gd name="connsiteX56" fmla="*/ 105934 w 205589"/>
                  <a:gd name="connsiteY56" fmla="*/ 73312 h 110102"/>
                  <a:gd name="connsiteX57" fmla="*/ 105727 w 205589"/>
                  <a:gd name="connsiteY57" fmla="*/ 72246 h 110102"/>
                  <a:gd name="connsiteX58" fmla="*/ 105727 w 205589"/>
                  <a:gd name="connsiteY58" fmla="*/ 60256 h 110102"/>
                  <a:gd name="connsiteX59" fmla="*/ 107011 w 205589"/>
                  <a:gd name="connsiteY59" fmla="*/ 58969 h 110102"/>
                  <a:gd name="connsiteX60" fmla="*/ 115262 w 205589"/>
                  <a:gd name="connsiteY60" fmla="*/ 58548 h 110102"/>
                  <a:gd name="connsiteX61" fmla="*/ 123500 w 205589"/>
                  <a:gd name="connsiteY61" fmla="*/ 58110 h 110102"/>
                  <a:gd name="connsiteX62" fmla="*/ 131393 w 205589"/>
                  <a:gd name="connsiteY62" fmla="*/ 57685 h 110102"/>
                  <a:gd name="connsiteX63" fmla="*/ 147269 w 205589"/>
                  <a:gd name="connsiteY63" fmla="*/ 56826 h 110102"/>
                  <a:gd name="connsiteX64" fmla="*/ 147269 w 205589"/>
                  <a:gd name="connsiteY64" fmla="*/ 50838 h 110102"/>
                  <a:gd name="connsiteX65" fmla="*/ 147344 w 205589"/>
                  <a:gd name="connsiteY65" fmla="*/ 49247 h 110102"/>
                  <a:gd name="connsiteX66" fmla="*/ 149194 w 205589"/>
                  <a:gd name="connsiteY66" fmla="*/ 48902 h 110102"/>
                  <a:gd name="connsiteX67" fmla="*/ 162046 w 205589"/>
                  <a:gd name="connsiteY67" fmla="*/ 48260 h 110102"/>
                  <a:gd name="connsiteX68" fmla="*/ 163551 w 205589"/>
                  <a:gd name="connsiteY68" fmla="*/ 48284 h 110102"/>
                  <a:gd name="connsiteX69" fmla="*/ 163769 w 205589"/>
                  <a:gd name="connsiteY69" fmla="*/ 49751 h 110102"/>
                  <a:gd name="connsiteX70" fmla="*/ 163769 w 205589"/>
                  <a:gd name="connsiteY70" fmla="*/ 55117 h 110102"/>
                  <a:gd name="connsiteX71" fmla="*/ 164835 w 205589"/>
                  <a:gd name="connsiteY71" fmla="*/ 56184 h 110102"/>
                  <a:gd name="connsiteX72" fmla="*/ 174088 w 205589"/>
                  <a:gd name="connsiteY72" fmla="*/ 55670 h 110102"/>
                  <a:gd name="connsiteX73" fmla="*/ 183689 w 205589"/>
                  <a:gd name="connsiteY73" fmla="*/ 55117 h 110102"/>
                  <a:gd name="connsiteX74" fmla="*/ 193324 w 205589"/>
                  <a:gd name="connsiteY74" fmla="*/ 54693 h 110102"/>
                  <a:gd name="connsiteX75" fmla="*/ 204247 w 205589"/>
                  <a:gd name="connsiteY75" fmla="*/ 54051 h 110102"/>
                  <a:gd name="connsiteX76" fmla="*/ 205535 w 205589"/>
                  <a:gd name="connsiteY76" fmla="*/ 55335 h 11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05589" h="110102">
                    <a:moveTo>
                      <a:pt x="95025" y="73961"/>
                    </a:moveTo>
                    <a:cubicBezTo>
                      <a:pt x="93737" y="74013"/>
                      <a:pt x="92454" y="74064"/>
                      <a:pt x="91166" y="74168"/>
                    </a:cubicBezTo>
                    <a:cubicBezTo>
                      <a:pt x="83881" y="74603"/>
                      <a:pt x="76596" y="75027"/>
                      <a:pt x="69745" y="75245"/>
                    </a:cubicBezTo>
                    <a:cubicBezTo>
                      <a:pt x="66932" y="75245"/>
                      <a:pt x="64309" y="75428"/>
                      <a:pt x="61521" y="75631"/>
                    </a:cubicBezTo>
                    <a:lnTo>
                      <a:pt x="60976" y="75686"/>
                    </a:lnTo>
                    <a:cubicBezTo>
                      <a:pt x="60537" y="75686"/>
                      <a:pt x="60113" y="76111"/>
                      <a:pt x="59895" y="76328"/>
                    </a:cubicBezTo>
                    <a:cubicBezTo>
                      <a:pt x="53266" y="86609"/>
                      <a:pt x="44476" y="94744"/>
                      <a:pt x="35696" y="102902"/>
                    </a:cubicBezTo>
                    <a:cubicBezTo>
                      <a:pt x="33690" y="104679"/>
                      <a:pt x="31689" y="106460"/>
                      <a:pt x="29694" y="108248"/>
                    </a:cubicBezTo>
                    <a:lnTo>
                      <a:pt x="29349" y="108428"/>
                    </a:lnTo>
                    <a:cubicBezTo>
                      <a:pt x="29002" y="108664"/>
                      <a:pt x="28607" y="108822"/>
                      <a:pt x="28193" y="108890"/>
                    </a:cubicBezTo>
                    <a:lnTo>
                      <a:pt x="5702" y="110177"/>
                    </a:lnTo>
                    <a:lnTo>
                      <a:pt x="3776" y="110177"/>
                    </a:lnTo>
                    <a:cubicBezTo>
                      <a:pt x="7141" y="107171"/>
                      <a:pt x="10533" y="104228"/>
                      <a:pt x="13929" y="101284"/>
                    </a:cubicBezTo>
                    <a:cubicBezTo>
                      <a:pt x="22833" y="93574"/>
                      <a:pt x="31685" y="85888"/>
                      <a:pt x="39758" y="77201"/>
                    </a:cubicBezTo>
                    <a:lnTo>
                      <a:pt x="36127" y="77201"/>
                    </a:lnTo>
                    <a:cubicBezTo>
                      <a:pt x="25895" y="77919"/>
                      <a:pt x="15657" y="78489"/>
                      <a:pt x="5412" y="78910"/>
                    </a:cubicBezTo>
                    <a:cubicBezTo>
                      <a:pt x="3859" y="78962"/>
                      <a:pt x="2306" y="79013"/>
                      <a:pt x="798" y="79131"/>
                    </a:cubicBezTo>
                    <a:cubicBezTo>
                      <a:pt x="156" y="79131"/>
                      <a:pt x="-48" y="78910"/>
                      <a:pt x="-48" y="78268"/>
                    </a:cubicBezTo>
                    <a:lnTo>
                      <a:pt x="-48" y="65398"/>
                    </a:lnTo>
                    <a:cubicBezTo>
                      <a:pt x="62" y="65280"/>
                      <a:pt x="133" y="65131"/>
                      <a:pt x="156" y="64970"/>
                    </a:cubicBezTo>
                    <a:cubicBezTo>
                      <a:pt x="1236" y="64857"/>
                      <a:pt x="2354" y="64805"/>
                      <a:pt x="3486" y="64753"/>
                    </a:cubicBezTo>
                    <a:cubicBezTo>
                      <a:pt x="4618" y="64701"/>
                      <a:pt x="5733" y="64653"/>
                      <a:pt x="6799" y="64536"/>
                    </a:cubicBezTo>
                    <a:cubicBezTo>
                      <a:pt x="10437" y="64332"/>
                      <a:pt x="14088" y="64163"/>
                      <a:pt x="17722" y="64008"/>
                    </a:cubicBezTo>
                    <a:cubicBezTo>
                      <a:pt x="21356" y="63852"/>
                      <a:pt x="25007" y="63687"/>
                      <a:pt x="28645" y="63469"/>
                    </a:cubicBezTo>
                    <a:cubicBezTo>
                      <a:pt x="35071" y="63045"/>
                      <a:pt x="41715" y="62606"/>
                      <a:pt x="48141" y="62403"/>
                    </a:cubicBezTo>
                    <a:cubicBezTo>
                      <a:pt x="49207" y="62403"/>
                      <a:pt x="49632" y="61965"/>
                      <a:pt x="50070" y="61116"/>
                    </a:cubicBezTo>
                    <a:cubicBezTo>
                      <a:pt x="51805" y="56184"/>
                      <a:pt x="53024" y="51086"/>
                      <a:pt x="53707" y="45903"/>
                    </a:cubicBezTo>
                    <a:cubicBezTo>
                      <a:pt x="54991" y="36481"/>
                      <a:pt x="55209" y="26842"/>
                      <a:pt x="55416" y="17206"/>
                    </a:cubicBezTo>
                    <a:cubicBezTo>
                      <a:pt x="55416" y="14739"/>
                      <a:pt x="55478" y="12233"/>
                      <a:pt x="55530" y="9714"/>
                    </a:cubicBezTo>
                    <a:cubicBezTo>
                      <a:pt x="55581" y="7194"/>
                      <a:pt x="55633" y="4675"/>
                      <a:pt x="55633" y="2208"/>
                    </a:cubicBezTo>
                    <a:cubicBezTo>
                      <a:pt x="55633" y="1141"/>
                      <a:pt x="56058" y="720"/>
                      <a:pt x="57138" y="720"/>
                    </a:cubicBezTo>
                    <a:lnTo>
                      <a:pt x="63664" y="396"/>
                    </a:lnTo>
                    <a:lnTo>
                      <a:pt x="70194" y="75"/>
                    </a:lnTo>
                    <a:cubicBezTo>
                      <a:pt x="70953" y="75"/>
                      <a:pt x="71326" y="75"/>
                      <a:pt x="71505" y="254"/>
                    </a:cubicBezTo>
                    <a:cubicBezTo>
                      <a:pt x="71685" y="434"/>
                      <a:pt x="71698" y="820"/>
                      <a:pt x="71698" y="1566"/>
                    </a:cubicBezTo>
                    <a:cubicBezTo>
                      <a:pt x="71477" y="11205"/>
                      <a:pt x="71274" y="20637"/>
                      <a:pt x="70836" y="30276"/>
                    </a:cubicBezTo>
                    <a:cubicBezTo>
                      <a:pt x="70411" y="39052"/>
                      <a:pt x="69769" y="47829"/>
                      <a:pt x="67623" y="56619"/>
                    </a:cubicBezTo>
                    <a:cubicBezTo>
                      <a:pt x="67198" y="58110"/>
                      <a:pt x="66774" y="59614"/>
                      <a:pt x="66339" y="61323"/>
                    </a:cubicBezTo>
                    <a:cubicBezTo>
                      <a:pt x="71736" y="61005"/>
                      <a:pt x="77156" y="60722"/>
                      <a:pt x="82597" y="60474"/>
                    </a:cubicBezTo>
                    <a:cubicBezTo>
                      <a:pt x="87995" y="60204"/>
                      <a:pt x="93417" y="59935"/>
                      <a:pt x="98876" y="59614"/>
                    </a:cubicBezTo>
                    <a:lnTo>
                      <a:pt x="98876" y="73764"/>
                    </a:lnTo>
                    <a:cubicBezTo>
                      <a:pt x="97592" y="73868"/>
                      <a:pt x="96309" y="73916"/>
                      <a:pt x="95025" y="73981"/>
                    </a:cubicBezTo>
                    <a:close/>
                    <a:moveTo>
                      <a:pt x="205542" y="67100"/>
                    </a:moveTo>
                    <a:cubicBezTo>
                      <a:pt x="205542" y="68177"/>
                      <a:pt x="205103" y="68384"/>
                      <a:pt x="204254" y="68384"/>
                    </a:cubicBezTo>
                    <a:cubicBezTo>
                      <a:pt x="198998" y="68601"/>
                      <a:pt x="193756" y="68874"/>
                      <a:pt x="188513" y="69143"/>
                    </a:cubicBezTo>
                    <a:cubicBezTo>
                      <a:pt x="183271" y="69412"/>
                      <a:pt x="178015" y="69668"/>
                      <a:pt x="172769" y="69888"/>
                    </a:cubicBezTo>
                    <a:cubicBezTo>
                      <a:pt x="171485" y="69888"/>
                      <a:pt x="170202" y="69940"/>
                      <a:pt x="168918" y="69988"/>
                    </a:cubicBezTo>
                    <a:cubicBezTo>
                      <a:pt x="167634" y="70037"/>
                      <a:pt x="166347" y="70106"/>
                      <a:pt x="165059" y="70106"/>
                    </a:cubicBezTo>
                    <a:cubicBezTo>
                      <a:pt x="163983" y="70106"/>
                      <a:pt x="163558" y="70530"/>
                      <a:pt x="163558" y="71597"/>
                    </a:cubicBezTo>
                    <a:lnTo>
                      <a:pt x="163558" y="100086"/>
                    </a:lnTo>
                    <a:cubicBezTo>
                      <a:pt x="163558" y="100949"/>
                      <a:pt x="163558" y="101373"/>
                      <a:pt x="163337" y="101591"/>
                    </a:cubicBezTo>
                    <a:cubicBezTo>
                      <a:pt x="163116" y="101808"/>
                      <a:pt x="162695" y="101794"/>
                      <a:pt x="161846" y="101794"/>
                    </a:cubicBezTo>
                    <a:lnTo>
                      <a:pt x="150281" y="102440"/>
                    </a:lnTo>
                    <a:lnTo>
                      <a:pt x="147275" y="102440"/>
                    </a:lnTo>
                    <a:lnTo>
                      <a:pt x="147275" y="71172"/>
                    </a:lnTo>
                    <a:cubicBezTo>
                      <a:pt x="140128" y="71517"/>
                      <a:pt x="133050" y="71894"/>
                      <a:pt x="125982" y="72277"/>
                    </a:cubicBezTo>
                    <a:cubicBezTo>
                      <a:pt x="119286" y="72639"/>
                      <a:pt x="112615" y="72998"/>
                      <a:pt x="105934" y="73312"/>
                    </a:cubicBezTo>
                    <a:cubicBezTo>
                      <a:pt x="105783" y="72978"/>
                      <a:pt x="105712" y="72612"/>
                      <a:pt x="105727" y="72246"/>
                    </a:cubicBezTo>
                    <a:lnTo>
                      <a:pt x="105727" y="60256"/>
                    </a:lnTo>
                    <a:cubicBezTo>
                      <a:pt x="105727" y="59393"/>
                      <a:pt x="106151" y="58969"/>
                      <a:pt x="107011" y="58969"/>
                    </a:cubicBezTo>
                    <a:cubicBezTo>
                      <a:pt x="109803" y="58869"/>
                      <a:pt x="112533" y="58714"/>
                      <a:pt x="115262" y="58548"/>
                    </a:cubicBezTo>
                    <a:cubicBezTo>
                      <a:pt x="117992" y="58382"/>
                      <a:pt x="120726" y="58227"/>
                      <a:pt x="123500" y="58110"/>
                    </a:cubicBezTo>
                    <a:cubicBezTo>
                      <a:pt x="126147" y="57982"/>
                      <a:pt x="128770" y="57827"/>
                      <a:pt x="131393" y="57685"/>
                    </a:cubicBezTo>
                    <a:lnTo>
                      <a:pt x="147269" y="56826"/>
                    </a:lnTo>
                    <a:lnTo>
                      <a:pt x="147269" y="50838"/>
                    </a:lnTo>
                    <a:cubicBezTo>
                      <a:pt x="147269" y="49889"/>
                      <a:pt x="147165" y="49457"/>
                      <a:pt x="147344" y="49247"/>
                    </a:cubicBezTo>
                    <a:cubicBezTo>
                      <a:pt x="147524" y="49036"/>
                      <a:pt x="147986" y="49016"/>
                      <a:pt x="149194" y="48902"/>
                    </a:cubicBezTo>
                    <a:lnTo>
                      <a:pt x="162046" y="48260"/>
                    </a:lnTo>
                    <a:cubicBezTo>
                      <a:pt x="162909" y="48143"/>
                      <a:pt x="163330" y="48091"/>
                      <a:pt x="163551" y="48284"/>
                    </a:cubicBezTo>
                    <a:cubicBezTo>
                      <a:pt x="163772" y="48477"/>
                      <a:pt x="163769" y="48902"/>
                      <a:pt x="163769" y="49751"/>
                    </a:cubicBezTo>
                    <a:lnTo>
                      <a:pt x="163769" y="55117"/>
                    </a:lnTo>
                    <a:cubicBezTo>
                      <a:pt x="163769" y="55977"/>
                      <a:pt x="163976" y="56184"/>
                      <a:pt x="164835" y="56184"/>
                    </a:cubicBezTo>
                    <a:cubicBezTo>
                      <a:pt x="167941" y="55977"/>
                      <a:pt x="171047" y="55821"/>
                      <a:pt x="174088" y="55670"/>
                    </a:cubicBezTo>
                    <a:cubicBezTo>
                      <a:pt x="177301" y="55500"/>
                      <a:pt x="180500" y="55324"/>
                      <a:pt x="183689" y="55117"/>
                    </a:cubicBezTo>
                    <a:cubicBezTo>
                      <a:pt x="186902" y="55117"/>
                      <a:pt x="190111" y="54897"/>
                      <a:pt x="193324" y="54693"/>
                    </a:cubicBezTo>
                    <a:lnTo>
                      <a:pt x="204247" y="54051"/>
                    </a:lnTo>
                    <a:cubicBezTo>
                      <a:pt x="205314" y="54051"/>
                      <a:pt x="205535" y="54472"/>
                      <a:pt x="205535" y="55335"/>
                    </a:cubicBezTo>
                    <a:close/>
                  </a:path>
                </a:pathLst>
              </a:custGeom>
              <a:solidFill>
                <a:srgbClr val="FFFFFF"/>
              </a:solidFill>
              <a:ln w="332" cap="flat">
                <a:noFill/>
                <a:prstDash val="solid"/>
                <a:miter/>
              </a:ln>
            </p:spPr>
            <p:txBody>
              <a:bodyPr rtlCol="0" anchor="ctr"/>
              <a:lstStyle/>
              <a:p>
                <a:endParaRPr lang="zh-CN" altLang="en-US"/>
              </a:p>
            </p:txBody>
          </p:sp>
        </p:grpSp>
      </p:grpSp>
      <p:grpSp>
        <p:nvGrpSpPr>
          <p:cNvPr id="37" name="组合 36">
            <a:extLst>
              <a:ext uri="{FF2B5EF4-FFF2-40B4-BE49-F238E27FC236}">
                <a16:creationId xmlns:a16="http://schemas.microsoft.com/office/drawing/2014/main" id="{90549284-4DD9-6296-179A-00214DB79B27}"/>
              </a:ext>
            </a:extLst>
          </p:cNvPr>
          <p:cNvGrpSpPr/>
          <p:nvPr/>
        </p:nvGrpSpPr>
        <p:grpSpPr>
          <a:xfrm>
            <a:off x="4495651" y="3254342"/>
            <a:ext cx="1368000" cy="1368000"/>
            <a:chOff x="5050952" y="3219662"/>
            <a:chExt cx="1509223" cy="1509222"/>
          </a:xfrm>
        </p:grpSpPr>
        <p:sp>
          <p:nvSpPr>
            <p:cNvPr id="34" name="矩形: 圆角 33">
              <a:extLst>
                <a:ext uri="{FF2B5EF4-FFF2-40B4-BE49-F238E27FC236}">
                  <a16:creationId xmlns:a16="http://schemas.microsoft.com/office/drawing/2014/main" id="{A9B35EC6-336E-6B9A-DD1B-7D97CC384B60}"/>
                </a:ext>
              </a:extLst>
            </p:cNvPr>
            <p:cNvSpPr/>
            <p:nvPr/>
          </p:nvSpPr>
          <p:spPr>
            <a:xfrm>
              <a:off x="5050952" y="3219662"/>
              <a:ext cx="1509223" cy="1509222"/>
            </a:xfrm>
            <a:prstGeom prst="roundRect">
              <a:avLst>
                <a:gd name="adj" fmla="val 1185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39D250B7-DD83-E1D2-4E5C-811B7244EDED}"/>
                </a:ext>
              </a:extLst>
            </p:cNvPr>
            <p:cNvGrpSpPr/>
            <p:nvPr/>
          </p:nvGrpSpPr>
          <p:grpSpPr>
            <a:xfrm>
              <a:off x="5114101" y="3284941"/>
              <a:ext cx="1389535" cy="1389536"/>
              <a:chOff x="5070027" y="3312010"/>
              <a:chExt cx="1389535" cy="1389536"/>
            </a:xfrm>
          </p:grpSpPr>
          <p:pic>
            <p:nvPicPr>
              <p:cNvPr id="1030" name="Picture 6">
                <a:extLst>
                  <a:ext uri="{FF2B5EF4-FFF2-40B4-BE49-F238E27FC236}">
                    <a16:creationId xmlns:a16="http://schemas.microsoft.com/office/drawing/2014/main" id="{C630B8D8-6416-B311-6D39-6261D48D7C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0027" y="3312010"/>
                <a:ext cx="1389535" cy="138953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a:extLst>
                  <a:ext uri="{FF2B5EF4-FFF2-40B4-BE49-F238E27FC236}">
                    <a16:creationId xmlns:a16="http://schemas.microsoft.com/office/drawing/2014/main" id="{1BD4347D-9C84-AB27-CAC2-E70960D955FD}"/>
                  </a:ext>
                </a:extLst>
              </p:cNvPr>
              <p:cNvGrpSpPr/>
              <p:nvPr/>
            </p:nvGrpSpPr>
            <p:grpSpPr>
              <a:xfrm>
                <a:off x="5617194" y="3859178"/>
                <a:ext cx="295200" cy="295200"/>
                <a:chOff x="5638852" y="3880835"/>
                <a:chExt cx="295200" cy="295200"/>
              </a:xfrm>
            </p:grpSpPr>
            <p:sp>
              <p:nvSpPr>
                <p:cNvPr id="53" name="任意多边形: 形状 52">
                  <a:extLst>
                    <a:ext uri="{FF2B5EF4-FFF2-40B4-BE49-F238E27FC236}">
                      <a16:creationId xmlns:a16="http://schemas.microsoft.com/office/drawing/2014/main" id="{C73A9DAE-4636-3402-9D80-82A247E0BB6F}"/>
                    </a:ext>
                  </a:extLst>
                </p:cNvPr>
                <p:cNvSpPr/>
                <p:nvPr/>
              </p:nvSpPr>
              <p:spPr>
                <a:xfrm>
                  <a:off x="5638852" y="3880835"/>
                  <a:ext cx="295200" cy="295200"/>
                </a:xfrm>
                <a:custGeom>
                  <a:avLst/>
                  <a:gdLst>
                    <a:gd name="connsiteX0" fmla="*/ 292103 w 1622810"/>
                    <a:gd name="connsiteY0" fmla="*/ 111 h 1622810"/>
                    <a:gd name="connsiteX1" fmla="*/ 1330686 w 1622810"/>
                    <a:gd name="connsiteY1" fmla="*/ 111 h 1622810"/>
                    <a:gd name="connsiteX2" fmla="*/ 1622799 w 1622810"/>
                    <a:gd name="connsiteY2" fmla="*/ 292205 h 1622810"/>
                    <a:gd name="connsiteX3" fmla="*/ 1622799 w 1622810"/>
                    <a:gd name="connsiteY3" fmla="*/ 1330808 h 1622810"/>
                    <a:gd name="connsiteX4" fmla="*/ 1330686 w 1622810"/>
                    <a:gd name="connsiteY4" fmla="*/ 1622921 h 1622810"/>
                    <a:gd name="connsiteX5" fmla="*/ 292103 w 1622810"/>
                    <a:gd name="connsiteY5" fmla="*/ 1622921 h 1622810"/>
                    <a:gd name="connsiteX6" fmla="*/ -11 w 1622810"/>
                    <a:gd name="connsiteY6" fmla="*/ 1330808 h 1622810"/>
                    <a:gd name="connsiteX7" fmla="*/ -11 w 1622810"/>
                    <a:gd name="connsiteY7" fmla="*/ 292205 h 1622810"/>
                    <a:gd name="connsiteX8" fmla="*/ 292103 w 1622810"/>
                    <a:gd name="connsiteY8" fmla="*/ 111 h 162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810" h="1622810">
                      <a:moveTo>
                        <a:pt x="292103" y="111"/>
                      </a:moveTo>
                      <a:lnTo>
                        <a:pt x="1330686" y="111"/>
                      </a:lnTo>
                      <a:cubicBezTo>
                        <a:pt x="1525429" y="111"/>
                        <a:pt x="1622799" y="97476"/>
                        <a:pt x="1622799" y="292205"/>
                      </a:cubicBezTo>
                      <a:lnTo>
                        <a:pt x="1622799" y="1330808"/>
                      </a:lnTo>
                      <a:cubicBezTo>
                        <a:pt x="1622799" y="1525551"/>
                        <a:pt x="1525429" y="1622921"/>
                        <a:pt x="1330686" y="1622921"/>
                      </a:cubicBezTo>
                      <a:lnTo>
                        <a:pt x="292103" y="1622921"/>
                      </a:lnTo>
                      <a:cubicBezTo>
                        <a:pt x="97360" y="1622921"/>
                        <a:pt x="-11" y="1525551"/>
                        <a:pt x="-11" y="1330808"/>
                      </a:cubicBezTo>
                      <a:lnTo>
                        <a:pt x="-11" y="292205"/>
                      </a:lnTo>
                      <a:cubicBezTo>
                        <a:pt x="-11" y="97476"/>
                        <a:pt x="97360" y="111"/>
                        <a:pt x="292103" y="111"/>
                      </a:cubicBezTo>
                      <a:close/>
                    </a:path>
                  </a:pathLst>
                </a:custGeom>
                <a:solidFill>
                  <a:srgbClr val="111111"/>
                </a:solidFill>
                <a:ln w="12700" cap="flat">
                  <a:solidFill>
                    <a:srgbClr val="FFFFFF"/>
                  </a:solidFill>
                  <a:prstDash val="solid"/>
                  <a:miter/>
                </a:ln>
              </p:spPr>
              <p:txBody>
                <a:bodyPr rtlCol="0" anchor="ctr"/>
                <a:lstStyle/>
                <a:p>
                  <a:endParaRPr lang="zh-CN" altLang="en-US"/>
                </a:p>
              </p:txBody>
            </p:sp>
            <p:grpSp>
              <p:nvGrpSpPr>
                <p:cNvPr id="10" name="组合 9">
                  <a:extLst>
                    <a:ext uri="{FF2B5EF4-FFF2-40B4-BE49-F238E27FC236}">
                      <a16:creationId xmlns:a16="http://schemas.microsoft.com/office/drawing/2014/main" id="{E57A8968-DFBE-04AC-7EE6-E7B454498D74}"/>
                    </a:ext>
                  </a:extLst>
                </p:cNvPr>
                <p:cNvGrpSpPr/>
                <p:nvPr/>
              </p:nvGrpSpPr>
              <p:grpSpPr>
                <a:xfrm>
                  <a:off x="5705964" y="3927149"/>
                  <a:ext cx="160977" cy="202573"/>
                  <a:chOff x="5679421" y="3904200"/>
                  <a:chExt cx="160977" cy="202573"/>
                </a:xfrm>
              </p:grpSpPr>
              <p:sp>
                <p:nvSpPr>
                  <p:cNvPr id="54" name="任意多边形: 形状 53">
                    <a:extLst>
                      <a:ext uri="{FF2B5EF4-FFF2-40B4-BE49-F238E27FC236}">
                        <a16:creationId xmlns:a16="http://schemas.microsoft.com/office/drawing/2014/main" id="{2041520E-72A6-C128-C242-267D2AC8F1D0}"/>
                      </a:ext>
                    </a:extLst>
                  </p:cNvPr>
                  <p:cNvSpPr/>
                  <p:nvPr/>
                </p:nvSpPr>
                <p:spPr>
                  <a:xfrm>
                    <a:off x="5689100" y="3913883"/>
                    <a:ext cx="151298" cy="192890"/>
                  </a:xfrm>
                  <a:custGeom>
                    <a:avLst/>
                    <a:gdLst>
                      <a:gd name="connsiteX0" fmla="*/ -11 w 974755"/>
                      <a:gd name="connsiteY0" fmla="*/ 849927 h 1242721"/>
                      <a:gd name="connsiteX1" fmla="*/ 389804 w 974755"/>
                      <a:gd name="connsiteY1" fmla="*/ 460112 h 1242721"/>
                      <a:gd name="connsiteX2" fmla="*/ 389804 w 974755"/>
                      <a:gd name="connsiteY2" fmla="*/ 694005 h 1242721"/>
                      <a:gd name="connsiteX3" fmla="*/ 233882 w 974755"/>
                      <a:gd name="connsiteY3" fmla="*/ 849908 h 1242721"/>
                      <a:gd name="connsiteX4" fmla="*/ 366290 w 974755"/>
                      <a:gd name="connsiteY4" fmla="*/ 1008960 h 1242721"/>
                      <a:gd name="connsiteX5" fmla="*/ 514566 w 974755"/>
                      <a:gd name="connsiteY5" fmla="*/ 886615 h 1242721"/>
                      <a:gd name="connsiteX6" fmla="*/ 514566 w 974755"/>
                      <a:gd name="connsiteY6" fmla="*/ 111 h 1242721"/>
                      <a:gd name="connsiteX7" fmla="*/ 763792 w 974755"/>
                      <a:gd name="connsiteY7" fmla="*/ 111 h 1242721"/>
                      <a:gd name="connsiteX8" fmla="*/ 974745 w 974755"/>
                      <a:gd name="connsiteY8" fmla="*/ 210886 h 1242721"/>
                      <a:gd name="connsiteX9" fmla="*/ 974547 w 974755"/>
                      <a:gd name="connsiteY9" fmla="*/ 444344 h 1242721"/>
                      <a:gd name="connsiteX10" fmla="*/ 748518 w 974755"/>
                      <a:gd name="connsiteY10" fmla="*/ 382676 h 1242721"/>
                      <a:gd name="connsiteX11" fmla="*/ 748518 w 974755"/>
                      <a:gd name="connsiteY11" fmla="*/ 886615 h 1242721"/>
                      <a:gd name="connsiteX12" fmla="*/ 366369 w 974755"/>
                      <a:gd name="connsiteY12" fmla="*/ 1242833 h 1242721"/>
                      <a:gd name="connsiteX13" fmla="*/ 88 w 974755"/>
                      <a:gd name="connsiteY13" fmla="*/ 849927 h 12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4755" h="1242721">
                        <a:moveTo>
                          <a:pt x="-11" y="849927"/>
                        </a:moveTo>
                        <a:cubicBezTo>
                          <a:pt x="227" y="634754"/>
                          <a:pt x="174612" y="460370"/>
                          <a:pt x="389804" y="460112"/>
                        </a:cubicBezTo>
                        <a:lnTo>
                          <a:pt x="389804" y="694005"/>
                        </a:lnTo>
                        <a:cubicBezTo>
                          <a:pt x="303735" y="694092"/>
                          <a:pt x="233981" y="763838"/>
                          <a:pt x="233882" y="849908"/>
                        </a:cubicBezTo>
                        <a:cubicBezTo>
                          <a:pt x="233882" y="926531"/>
                          <a:pt x="275324" y="1008960"/>
                          <a:pt x="366290" y="1008960"/>
                        </a:cubicBezTo>
                        <a:cubicBezTo>
                          <a:pt x="372352" y="1008960"/>
                          <a:pt x="514566" y="1007553"/>
                          <a:pt x="514566" y="886615"/>
                        </a:cubicBezTo>
                        <a:lnTo>
                          <a:pt x="514566" y="111"/>
                        </a:lnTo>
                        <a:lnTo>
                          <a:pt x="763792" y="111"/>
                        </a:lnTo>
                        <a:cubicBezTo>
                          <a:pt x="764053" y="116480"/>
                          <a:pt x="858377" y="210724"/>
                          <a:pt x="974745" y="210886"/>
                        </a:cubicBezTo>
                        <a:lnTo>
                          <a:pt x="974547" y="444344"/>
                        </a:lnTo>
                        <a:cubicBezTo>
                          <a:pt x="894967" y="444958"/>
                          <a:pt x="816759" y="423621"/>
                          <a:pt x="748518" y="382676"/>
                        </a:cubicBezTo>
                        <a:lnTo>
                          <a:pt x="748518" y="886615"/>
                        </a:lnTo>
                        <a:cubicBezTo>
                          <a:pt x="748518" y="1117992"/>
                          <a:pt x="551630" y="1242833"/>
                          <a:pt x="366369" y="1242833"/>
                        </a:cubicBezTo>
                        <a:cubicBezTo>
                          <a:pt x="157575" y="1242833"/>
                          <a:pt x="88" y="1073935"/>
                          <a:pt x="88" y="849927"/>
                        </a:cubicBezTo>
                        <a:close/>
                      </a:path>
                    </a:pathLst>
                  </a:custGeom>
                  <a:solidFill>
                    <a:srgbClr val="FF4040"/>
                  </a:solidFill>
                  <a:ln w="197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D276CF54-134A-E352-E39D-84B736282288}"/>
                      </a:ext>
                    </a:extLst>
                  </p:cNvPr>
                  <p:cNvSpPr/>
                  <p:nvPr/>
                </p:nvSpPr>
                <p:spPr>
                  <a:xfrm>
                    <a:off x="5679421" y="3904200"/>
                    <a:ext cx="151298" cy="192878"/>
                  </a:xfrm>
                  <a:custGeom>
                    <a:avLst/>
                    <a:gdLst>
                      <a:gd name="connsiteX0" fmla="*/ -11 w 974755"/>
                      <a:gd name="connsiteY0" fmla="*/ 849927 h 1242642"/>
                      <a:gd name="connsiteX1" fmla="*/ 389804 w 974755"/>
                      <a:gd name="connsiteY1" fmla="*/ 460112 h 1242642"/>
                      <a:gd name="connsiteX2" fmla="*/ 389804 w 974755"/>
                      <a:gd name="connsiteY2" fmla="*/ 694005 h 1242642"/>
                      <a:gd name="connsiteX3" fmla="*/ 233882 w 974755"/>
                      <a:gd name="connsiteY3" fmla="*/ 849927 h 1242642"/>
                      <a:gd name="connsiteX4" fmla="*/ 366290 w 974755"/>
                      <a:gd name="connsiteY4" fmla="*/ 1008960 h 1242642"/>
                      <a:gd name="connsiteX5" fmla="*/ 514546 w 974755"/>
                      <a:gd name="connsiteY5" fmla="*/ 886615 h 1242642"/>
                      <a:gd name="connsiteX6" fmla="*/ 514546 w 974755"/>
                      <a:gd name="connsiteY6" fmla="*/ 111 h 1242642"/>
                      <a:gd name="connsiteX7" fmla="*/ 763772 w 974755"/>
                      <a:gd name="connsiteY7" fmla="*/ 111 h 1242642"/>
                      <a:gd name="connsiteX8" fmla="*/ 974745 w 974755"/>
                      <a:gd name="connsiteY8" fmla="*/ 210886 h 1242642"/>
                      <a:gd name="connsiteX9" fmla="*/ 974547 w 974755"/>
                      <a:gd name="connsiteY9" fmla="*/ 444264 h 1242642"/>
                      <a:gd name="connsiteX10" fmla="*/ 748518 w 974755"/>
                      <a:gd name="connsiteY10" fmla="*/ 382597 h 1242642"/>
                      <a:gd name="connsiteX11" fmla="*/ 748518 w 974755"/>
                      <a:gd name="connsiteY11" fmla="*/ 886536 h 1242642"/>
                      <a:gd name="connsiteX12" fmla="*/ 366350 w 974755"/>
                      <a:gd name="connsiteY12" fmla="*/ 1242754 h 1242642"/>
                      <a:gd name="connsiteX13" fmla="*/ 88 w 974755"/>
                      <a:gd name="connsiteY13" fmla="*/ 849848 h 124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4755" h="1242642">
                        <a:moveTo>
                          <a:pt x="-11" y="849927"/>
                        </a:moveTo>
                        <a:cubicBezTo>
                          <a:pt x="227" y="634735"/>
                          <a:pt x="174671" y="460350"/>
                          <a:pt x="389804" y="460112"/>
                        </a:cubicBezTo>
                        <a:lnTo>
                          <a:pt x="389804" y="694005"/>
                        </a:lnTo>
                        <a:cubicBezTo>
                          <a:pt x="303731" y="694104"/>
                          <a:pt x="233981" y="763854"/>
                          <a:pt x="233882" y="849927"/>
                        </a:cubicBezTo>
                        <a:cubicBezTo>
                          <a:pt x="233882" y="926531"/>
                          <a:pt x="275324" y="1008960"/>
                          <a:pt x="366290" y="1008960"/>
                        </a:cubicBezTo>
                        <a:cubicBezTo>
                          <a:pt x="372352" y="1008960"/>
                          <a:pt x="514546" y="1007553"/>
                          <a:pt x="514546" y="886615"/>
                        </a:cubicBezTo>
                        <a:lnTo>
                          <a:pt x="514546" y="111"/>
                        </a:lnTo>
                        <a:lnTo>
                          <a:pt x="763772" y="111"/>
                        </a:lnTo>
                        <a:cubicBezTo>
                          <a:pt x="764067" y="116474"/>
                          <a:pt x="858381" y="210701"/>
                          <a:pt x="974745" y="210886"/>
                        </a:cubicBezTo>
                        <a:lnTo>
                          <a:pt x="974547" y="444264"/>
                        </a:lnTo>
                        <a:cubicBezTo>
                          <a:pt x="894967" y="444880"/>
                          <a:pt x="816759" y="423543"/>
                          <a:pt x="748518" y="382597"/>
                        </a:cubicBezTo>
                        <a:lnTo>
                          <a:pt x="748518" y="886536"/>
                        </a:lnTo>
                        <a:cubicBezTo>
                          <a:pt x="748518" y="1117913"/>
                          <a:pt x="551630" y="1242754"/>
                          <a:pt x="366350" y="1242754"/>
                        </a:cubicBezTo>
                        <a:cubicBezTo>
                          <a:pt x="157555" y="1242754"/>
                          <a:pt x="88" y="1073876"/>
                          <a:pt x="88" y="849848"/>
                        </a:cubicBezTo>
                        <a:close/>
                      </a:path>
                    </a:pathLst>
                  </a:custGeom>
                  <a:solidFill>
                    <a:srgbClr val="00F5FF"/>
                  </a:solidFill>
                  <a:ln w="197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3C463A80-E8A3-BD9B-AE33-8B53F77616D2}"/>
                      </a:ext>
                    </a:extLst>
                  </p:cNvPr>
                  <p:cNvSpPr/>
                  <p:nvPr/>
                </p:nvSpPr>
                <p:spPr>
                  <a:xfrm>
                    <a:off x="5688676" y="3913797"/>
                    <a:ext cx="142094" cy="183326"/>
                  </a:xfrm>
                  <a:custGeom>
                    <a:avLst/>
                    <a:gdLst>
                      <a:gd name="connsiteX0" fmla="*/ 330195 w 915463"/>
                      <a:gd name="connsiteY0" fmla="*/ 465362 h 1181103"/>
                      <a:gd name="connsiteX1" fmla="*/ 85961 w 915463"/>
                      <a:gd name="connsiteY1" fmla="*/ 1107196 h 1181103"/>
                      <a:gd name="connsiteX2" fmla="*/ 689285 w 915463"/>
                      <a:gd name="connsiteY2" fmla="*/ 834852 h 1181103"/>
                      <a:gd name="connsiteX3" fmla="*/ 689008 w 915463"/>
                      <a:gd name="connsiteY3" fmla="*/ 321147 h 1181103"/>
                      <a:gd name="connsiteX4" fmla="*/ 915453 w 915463"/>
                      <a:gd name="connsiteY4" fmla="*/ 382438 h 1181103"/>
                      <a:gd name="connsiteX5" fmla="*/ 915453 w 915463"/>
                      <a:gd name="connsiteY5" fmla="*/ 201714 h 1181103"/>
                      <a:gd name="connsiteX6" fmla="*/ 800081 w 915463"/>
                      <a:gd name="connsiteY6" fmla="*/ 114829 h 1181103"/>
                      <a:gd name="connsiteX7" fmla="*/ 713394 w 915463"/>
                      <a:gd name="connsiteY7" fmla="*/ 111 h 1181103"/>
                      <a:gd name="connsiteX8" fmla="*/ 517396 w 915463"/>
                      <a:gd name="connsiteY8" fmla="*/ 111 h 1181103"/>
                      <a:gd name="connsiteX9" fmla="*/ 517179 w 915463"/>
                      <a:gd name="connsiteY9" fmla="*/ 889725 h 1181103"/>
                      <a:gd name="connsiteX10" fmla="*/ 256998 w 915463"/>
                      <a:gd name="connsiteY10" fmla="*/ 937684 h 1181103"/>
                      <a:gd name="connsiteX11" fmla="*/ 330393 w 915463"/>
                      <a:gd name="connsiteY11" fmla="*/ 632496 h 118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463" h="1181103">
                        <a:moveTo>
                          <a:pt x="330195" y="465362"/>
                        </a:moveTo>
                        <a:cubicBezTo>
                          <a:pt x="78493" y="497335"/>
                          <a:pt x="-120595" y="818252"/>
                          <a:pt x="85961" y="1107196"/>
                        </a:cubicBezTo>
                        <a:cubicBezTo>
                          <a:pt x="276768" y="1263257"/>
                          <a:pt x="678271" y="1172568"/>
                          <a:pt x="689285" y="834852"/>
                        </a:cubicBezTo>
                        <a:lnTo>
                          <a:pt x="689008" y="321147"/>
                        </a:lnTo>
                        <a:cubicBezTo>
                          <a:pt x="757649" y="361464"/>
                          <a:pt x="835847" y="382630"/>
                          <a:pt x="915453" y="382438"/>
                        </a:cubicBezTo>
                        <a:lnTo>
                          <a:pt x="915453" y="201714"/>
                        </a:lnTo>
                        <a:cubicBezTo>
                          <a:pt x="868656" y="185905"/>
                          <a:pt x="828201" y="155438"/>
                          <a:pt x="800081" y="114829"/>
                        </a:cubicBezTo>
                        <a:cubicBezTo>
                          <a:pt x="758837" y="87713"/>
                          <a:pt x="728217" y="47192"/>
                          <a:pt x="713394" y="111"/>
                        </a:cubicBezTo>
                        <a:lnTo>
                          <a:pt x="517396" y="111"/>
                        </a:lnTo>
                        <a:lnTo>
                          <a:pt x="517179" y="889725"/>
                        </a:lnTo>
                        <a:cubicBezTo>
                          <a:pt x="517000" y="1014090"/>
                          <a:pt x="309632" y="1058365"/>
                          <a:pt x="256998" y="937684"/>
                        </a:cubicBezTo>
                        <a:cubicBezTo>
                          <a:pt x="125145" y="874650"/>
                          <a:pt x="154958" y="635111"/>
                          <a:pt x="330393" y="632496"/>
                        </a:cubicBezTo>
                        <a:close/>
                      </a:path>
                    </a:pathLst>
                  </a:custGeom>
                  <a:solidFill>
                    <a:srgbClr val="FFFFFF"/>
                  </a:solidFill>
                  <a:ln w="1977" cap="flat">
                    <a:noFill/>
                    <a:prstDash val="solid"/>
                    <a:miter/>
                  </a:ln>
                </p:spPr>
                <p:txBody>
                  <a:bodyPr rtlCol="0" anchor="ctr"/>
                  <a:lstStyle/>
                  <a:p>
                    <a:endParaRPr lang="zh-CN" altLang="en-US"/>
                  </a:p>
                </p:txBody>
              </p:sp>
            </p:grpSp>
          </p:grpSp>
        </p:grpSp>
      </p:grpSp>
      <p:grpSp>
        <p:nvGrpSpPr>
          <p:cNvPr id="20" name="组合 19">
            <a:extLst>
              <a:ext uri="{FF2B5EF4-FFF2-40B4-BE49-F238E27FC236}">
                <a16:creationId xmlns:a16="http://schemas.microsoft.com/office/drawing/2014/main" id="{DD9EA821-F984-4669-EA0C-BE1806415DE3}"/>
              </a:ext>
            </a:extLst>
          </p:cNvPr>
          <p:cNvGrpSpPr/>
          <p:nvPr/>
        </p:nvGrpSpPr>
        <p:grpSpPr>
          <a:xfrm>
            <a:off x="639654" y="3254342"/>
            <a:ext cx="1368001" cy="1368000"/>
            <a:chOff x="645646" y="3254342"/>
            <a:chExt cx="1368001" cy="1368000"/>
          </a:xfrm>
        </p:grpSpPr>
        <p:sp>
          <p:nvSpPr>
            <p:cNvPr id="26" name="矩形: 圆角 25">
              <a:extLst>
                <a:ext uri="{FF2B5EF4-FFF2-40B4-BE49-F238E27FC236}">
                  <a16:creationId xmlns:a16="http://schemas.microsoft.com/office/drawing/2014/main" id="{E3A05637-B374-1042-609C-6B6857B12A76}"/>
                </a:ext>
              </a:extLst>
            </p:cNvPr>
            <p:cNvSpPr/>
            <p:nvPr/>
          </p:nvSpPr>
          <p:spPr>
            <a:xfrm>
              <a:off x="645646" y="3254342"/>
              <a:ext cx="1368001" cy="1368000"/>
            </a:xfrm>
            <a:prstGeom prst="roundRect">
              <a:avLst>
                <a:gd name="adj" fmla="val 1185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a:extLst>
                <a:ext uri="{FF2B5EF4-FFF2-40B4-BE49-F238E27FC236}">
                  <a16:creationId xmlns:a16="http://schemas.microsoft.com/office/drawing/2014/main" id="{E4162175-CEA8-54AC-1BF5-DCC85F38B8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2894" y="3313513"/>
              <a:ext cx="1259512" cy="1259512"/>
            </a:xfrm>
            <a:prstGeom prst="rect">
              <a:avLst/>
            </a:prstGeom>
            <a:noFill/>
            <a:extLst>
              <a:ext uri="{909E8E84-426E-40DD-AFC4-6F175D3DCCD1}">
                <a14:hiddenFill xmlns:a14="http://schemas.microsoft.com/office/drawing/2010/main">
                  <a:solidFill>
                    <a:srgbClr val="FFFFFF"/>
                  </a:solidFill>
                </a14:hiddenFill>
              </a:ext>
            </a:extLst>
          </p:spPr>
        </p:pic>
        <p:pic>
          <p:nvPicPr>
            <p:cNvPr id="63" name="图片 62" descr="图形用户界面, 应用程序&#10;&#10;描述已自动生成">
              <a:extLst>
                <a:ext uri="{FF2B5EF4-FFF2-40B4-BE49-F238E27FC236}">
                  <a16:creationId xmlns:a16="http://schemas.microsoft.com/office/drawing/2014/main" id="{949BD465-CFA4-24C1-D1DF-B9F42E85D6AA}"/>
                </a:ext>
              </a:extLst>
            </p:cNvPr>
            <p:cNvPicPr>
              <a:picLocks noChangeAspect="1"/>
            </p:cNvPicPr>
            <p:nvPr/>
          </p:nvPicPr>
          <p:blipFill rotWithShape="1">
            <a:blip r:embed="rId13">
              <a:extLst>
                <a:ext uri="{28A0092B-C50C-407E-A947-70E740481C1C}">
                  <a14:useLocalDpi xmlns:a14="http://schemas.microsoft.com/office/drawing/2010/main" val="0"/>
                </a:ext>
              </a:extLst>
            </a:blip>
            <a:srcRect l="32153" t="31600" r="31817" b="31457"/>
            <a:stretch/>
          </p:blipFill>
          <p:spPr>
            <a:xfrm>
              <a:off x="1198861" y="3806090"/>
              <a:ext cx="267577" cy="274357"/>
            </a:xfrm>
            <a:prstGeom prst="rect">
              <a:avLst/>
            </a:prstGeom>
            <a:solidFill>
              <a:srgbClr val="FFFFFF"/>
            </a:solidFill>
            <a:ln>
              <a:solidFill>
                <a:srgbClr val="FFFFFF"/>
              </a:solidFill>
            </a:ln>
          </p:spPr>
        </p:pic>
      </p:grpSp>
      <p:grpSp>
        <p:nvGrpSpPr>
          <p:cNvPr id="1027" name="组合 1026">
            <a:extLst>
              <a:ext uri="{FF2B5EF4-FFF2-40B4-BE49-F238E27FC236}">
                <a16:creationId xmlns:a16="http://schemas.microsoft.com/office/drawing/2014/main" id="{57655527-BA24-D53F-DE51-917C7CA056F9}"/>
              </a:ext>
            </a:extLst>
          </p:cNvPr>
          <p:cNvGrpSpPr/>
          <p:nvPr/>
        </p:nvGrpSpPr>
        <p:grpSpPr>
          <a:xfrm>
            <a:off x="8351646" y="3254342"/>
            <a:ext cx="1368001" cy="1368000"/>
            <a:chOff x="9361300" y="3213004"/>
            <a:chExt cx="1509223" cy="1509222"/>
          </a:xfrm>
        </p:grpSpPr>
        <p:sp>
          <p:nvSpPr>
            <p:cNvPr id="58" name="矩形: 圆角 57">
              <a:extLst>
                <a:ext uri="{FF2B5EF4-FFF2-40B4-BE49-F238E27FC236}">
                  <a16:creationId xmlns:a16="http://schemas.microsoft.com/office/drawing/2014/main" id="{73FE04D0-A350-450C-509C-104CBD24D54C}"/>
                </a:ext>
              </a:extLst>
            </p:cNvPr>
            <p:cNvSpPr/>
            <p:nvPr/>
          </p:nvSpPr>
          <p:spPr>
            <a:xfrm>
              <a:off x="9361300" y="3213004"/>
              <a:ext cx="1509223" cy="1509222"/>
            </a:xfrm>
            <a:prstGeom prst="roundRect">
              <a:avLst>
                <a:gd name="adj" fmla="val 1185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5" name="组合 1024">
              <a:extLst>
                <a:ext uri="{FF2B5EF4-FFF2-40B4-BE49-F238E27FC236}">
                  <a16:creationId xmlns:a16="http://schemas.microsoft.com/office/drawing/2014/main" id="{ABAAB98A-71B9-93DF-CF2A-9596C011D744}"/>
                </a:ext>
              </a:extLst>
            </p:cNvPr>
            <p:cNvGrpSpPr/>
            <p:nvPr/>
          </p:nvGrpSpPr>
          <p:grpSpPr>
            <a:xfrm>
              <a:off x="9450123" y="3310337"/>
              <a:ext cx="1331575" cy="1314557"/>
              <a:chOff x="9454554" y="3310337"/>
              <a:chExt cx="1331575" cy="1314557"/>
            </a:xfrm>
          </p:grpSpPr>
          <p:pic>
            <p:nvPicPr>
              <p:cNvPr id="135" name="图片 134" descr="QR 代码&#10;&#10;描述已自动生成">
                <a:extLst>
                  <a:ext uri="{FF2B5EF4-FFF2-40B4-BE49-F238E27FC236}">
                    <a16:creationId xmlns:a16="http://schemas.microsoft.com/office/drawing/2014/main" id="{36C3624D-62BD-8533-DE90-A3FC9D1E4D5D}"/>
                  </a:ext>
                </a:extLst>
              </p:cNvPr>
              <p:cNvPicPr>
                <a:picLocks noChangeAspect="1"/>
              </p:cNvPicPr>
              <p:nvPr/>
            </p:nvPicPr>
            <p:blipFill rotWithShape="1">
              <a:blip r:embed="rId14">
                <a:extLst>
                  <a:ext uri="{28A0092B-C50C-407E-A947-70E740481C1C}">
                    <a14:useLocalDpi xmlns:a14="http://schemas.microsoft.com/office/drawing/2010/main" val="0"/>
                  </a:ext>
                </a:extLst>
              </a:blip>
              <a:srcRect l="15848" t="26200" r="15159" b="19595"/>
              <a:stretch/>
            </p:blipFill>
            <p:spPr>
              <a:xfrm>
                <a:off x="9454554" y="3310337"/>
                <a:ext cx="1331575" cy="1314557"/>
              </a:xfrm>
              <a:prstGeom prst="rect">
                <a:avLst/>
              </a:prstGeom>
            </p:spPr>
          </p:pic>
          <p:grpSp>
            <p:nvGrpSpPr>
              <p:cNvPr id="143" name="组合 142">
                <a:extLst>
                  <a:ext uri="{FF2B5EF4-FFF2-40B4-BE49-F238E27FC236}">
                    <a16:creationId xmlns:a16="http://schemas.microsoft.com/office/drawing/2014/main" id="{ED82649F-D61F-61F9-8FA0-367AC89C1099}"/>
                  </a:ext>
                </a:extLst>
              </p:cNvPr>
              <p:cNvGrpSpPr/>
              <p:nvPr/>
            </p:nvGrpSpPr>
            <p:grpSpPr>
              <a:xfrm>
                <a:off x="9959600" y="3820016"/>
                <a:ext cx="321483" cy="295200"/>
                <a:chOff x="9736169" y="3796703"/>
                <a:chExt cx="319521" cy="273735"/>
              </a:xfrm>
            </p:grpSpPr>
            <p:sp>
              <p:nvSpPr>
                <p:cNvPr id="137" name="矩形: 圆角 136">
                  <a:extLst>
                    <a:ext uri="{FF2B5EF4-FFF2-40B4-BE49-F238E27FC236}">
                      <a16:creationId xmlns:a16="http://schemas.microsoft.com/office/drawing/2014/main" id="{2C785318-74EA-0CAC-83B4-B040FD311C3B}"/>
                    </a:ext>
                  </a:extLst>
                </p:cNvPr>
                <p:cNvSpPr/>
                <p:nvPr/>
              </p:nvSpPr>
              <p:spPr>
                <a:xfrm>
                  <a:off x="9736169" y="3796703"/>
                  <a:ext cx="319521" cy="273735"/>
                </a:xfrm>
                <a:prstGeom prst="roundRect">
                  <a:avLst>
                    <a:gd name="adj" fmla="val 1125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图形 45">
                  <a:extLst>
                    <a:ext uri="{FF2B5EF4-FFF2-40B4-BE49-F238E27FC236}">
                      <a16:creationId xmlns:a16="http://schemas.microsoft.com/office/drawing/2014/main" id="{C27A176A-8F8D-527D-1B2F-0EAF88C2A520}"/>
                    </a:ext>
                  </a:extLst>
                </p:cNvPr>
                <p:cNvSpPr/>
                <p:nvPr/>
              </p:nvSpPr>
              <p:spPr>
                <a:xfrm>
                  <a:off x="9794219" y="3844061"/>
                  <a:ext cx="203420" cy="179017"/>
                </a:xfrm>
                <a:custGeom>
                  <a:avLst/>
                  <a:gdLst>
                    <a:gd name="connsiteX0" fmla="*/ 41698 w 348174"/>
                    <a:gd name="connsiteY0" fmla="*/ 7060 h 306405"/>
                    <a:gd name="connsiteX1" fmla="*/ 119653 w 348174"/>
                    <a:gd name="connsiteY1" fmla="*/ 85014 h 306405"/>
                    <a:gd name="connsiteX2" fmla="*/ 181448 w 348174"/>
                    <a:gd name="connsiteY2" fmla="*/ 188894 h 306405"/>
                    <a:gd name="connsiteX3" fmla="*/ 231169 w 348174"/>
                    <a:gd name="connsiteY3" fmla="*/ 265428 h 306405"/>
                    <a:gd name="connsiteX4" fmla="*/ 274496 w 348174"/>
                    <a:gd name="connsiteY4" fmla="*/ 305915 h 306405"/>
                    <a:gd name="connsiteX5" fmla="*/ 340731 w 348174"/>
                    <a:gd name="connsiteY5" fmla="*/ 154090 h 306405"/>
                    <a:gd name="connsiteX6" fmla="*/ 344993 w 348174"/>
                    <a:gd name="connsiteY6" fmla="*/ 124968 h 306405"/>
                    <a:gd name="connsiteX7" fmla="*/ 328123 w 348174"/>
                    <a:gd name="connsiteY7" fmla="*/ 667 h 306405"/>
                    <a:gd name="connsiteX8" fmla="*/ 292609 w 348174"/>
                    <a:gd name="connsiteY8" fmla="*/ 14696 h 306405"/>
                    <a:gd name="connsiteX9" fmla="*/ 148597 w 348174"/>
                    <a:gd name="connsiteY9" fmla="*/ 220680 h 306405"/>
                    <a:gd name="connsiteX10" fmla="*/ 69400 w 348174"/>
                    <a:gd name="connsiteY10" fmla="*/ 302896 h 306405"/>
                    <a:gd name="connsiteX11" fmla="*/ 21278 w 348174"/>
                    <a:gd name="connsiteY11" fmla="*/ 221213 h 306405"/>
                    <a:gd name="connsiteX12" fmla="*/ 857 w 348174"/>
                    <a:gd name="connsiteY12" fmla="*/ 56248 h 306405"/>
                    <a:gd name="connsiteX13" fmla="*/ 18614 w 348174"/>
                    <a:gd name="connsiteY13" fmla="*/ -43 h 306405"/>
                    <a:gd name="connsiteX14" fmla="*/ 41698 w 348174"/>
                    <a:gd name="connsiteY14" fmla="*/ 7060 h 3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8174" h="306405">
                      <a:moveTo>
                        <a:pt x="41698" y="7060"/>
                      </a:moveTo>
                      <a:cubicBezTo>
                        <a:pt x="71184" y="29292"/>
                        <a:pt x="97423" y="55520"/>
                        <a:pt x="119653" y="85014"/>
                      </a:cubicBezTo>
                      <a:cubicBezTo>
                        <a:pt x="142562" y="118220"/>
                        <a:pt x="163206" y="152918"/>
                        <a:pt x="181448" y="188894"/>
                      </a:cubicBezTo>
                      <a:cubicBezTo>
                        <a:pt x="195759" y="215814"/>
                        <a:pt x="212396" y="241420"/>
                        <a:pt x="231169" y="265428"/>
                      </a:cubicBezTo>
                      <a:cubicBezTo>
                        <a:pt x="252833" y="292774"/>
                        <a:pt x="263842" y="306447"/>
                        <a:pt x="274496" y="305915"/>
                      </a:cubicBezTo>
                      <a:cubicBezTo>
                        <a:pt x="313385" y="303606"/>
                        <a:pt x="337357" y="172025"/>
                        <a:pt x="340731" y="154090"/>
                      </a:cubicBezTo>
                      <a:cubicBezTo>
                        <a:pt x="343217" y="139884"/>
                        <a:pt x="344460" y="129940"/>
                        <a:pt x="344993" y="124968"/>
                      </a:cubicBezTo>
                      <a:cubicBezTo>
                        <a:pt x="346413" y="111473"/>
                        <a:pt x="357245" y="12209"/>
                        <a:pt x="328123" y="667"/>
                      </a:cubicBezTo>
                      <a:cubicBezTo>
                        <a:pt x="317469" y="-3594"/>
                        <a:pt x="304329" y="5284"/>
                        <a:pt x="292609" y="14696"/>
                      </a:cubicBezTo>
                      <a:cubicBezTo>
                        <a:pt x="227440" y="66369"/>
                        <a:pt x="205598" y="132249"/>
                        <a:pt x="148597" y="220680"/>
                      </a:cubicBezTo>
                      <a:cubicBezTo>
                        <a:pt x="96568" y="301120"/>
                        <a:pt x="78634" y="304317"/>
                        <a:pt x="69400" y="302896"/>
                      </a:cubicBezTo>
                      <a:cubicBezTo>
                        <a:pt x="48624" y="299877"/>
                        <a:pt x="38147" y="269512"/>
                        <a:pt x="21278" y="221213"/>
                      </a:cubicBezTo>
                      <a:cubicBezTo>
                        <a:pt x="4239" y="167976"/>
                        <a:pt x="-2686" y="112023"/>
                        <a:pt x="857" y="56248"/>
                      </a:cubicBezTo>
                      <a:cubicBezTo>
                        <a:pt x="2810" y="23396"/>
                        <a:pt x="7604" y="2976"/>
                        <a:pt x="18614" y="-43"/>
                      </a:cubicBezTo>
                      <a:cubicBezTo>
                        <a:pt x="27008" y="-1588"/>
                        <a:pt x="35627" y="1058"/>
                        <a:pt x="41698" y="7060"/>
                      </a:cubicBezTo>
                      <a:close/>
                    </a:path>
                  </a:pathLst>
                </a:custGeom>
                <a:noFill/>
                <a:ln w="15875" cap="flat">
                  <a:solidFill>
                    <a:srgbClr val="F4A470"/>
                  </a:solidFill>
                  <a:prstDash val="solid"/>
                  <a:miter/>
                </a:ln>
              </p:spPr>
              <p:txBody>
                <a:bodyPr rtlCol="0" anchor="ctr"/>
                <a:lstStyle/>
                <a:p>
                  <a:endParaRPr lang="zh-CN" altLang="en-US" dirty="0"/>
                </a:p>
              </p:txBody>
            </p:sp>
          </p:grpSp>
        </p:grpSp>
      </p:grpSp>
      <p:sp>
        <p:nvSpPr>
          <p:cNvPr id="142" name="矩形 190">
            <a:extLst>
              <a:ext uri="{FF2B5EF4-FFF2-40B4-BE49-F238E27FC236}">
                <a16:creationId xmlns:a16="http://schemas.microsoft.com/office/drawing/2014/main" id="{2E6569E9-320F-390C-3205-EF77B9DBC45D}"/>
              </a:ext>
            </a:extLst>
          </p:cNvPr>
          <p:cNvSpPr/>
          <p:nvPr/>
        </p:nvSpPr>
        <p:spPr>
          <a:xfrm>
            <a:off x="8405890" y="4681532"/>
            <a:ext cx="1259512" cy="294824"/>
          </a:xfrm>
          <a:prstGeom prst="rect">
            <a:avLst/>
          </a:prstGeom>
          <a:noFill/>
          <a:ln>
            <a:noFill/>
          </a:ln>
        </p:spPr>
        <p:txBody>
          <a:bodyPr wrap="square" anchor="ctr">
            <a:spAutoFit/>
          </a:bodyPr>
          <a:lstStyle/>
          <a:p>
            <a:pPr algn="ctr" defTabSz="914332">
              <a:lnSpc>
                <a:spcPct val="120000"/>
              </a:lnSpc>
              <a:defRPr/>
            </a:pPr>
            <a:r>
              <a:rPr lang="zh-CN" altLang="en-US" sz="1200" dirty="0">
                <a:latin typeface="Arial" panose="020B0604020202020204" pitchFamily="34" charset="0"/>
                <a:ea typeface="微软雅黑" panose="020B0503020204020204" pitchFamily="34" charset="-122"/>
                <a:sym typeface="Arial" panose="020B0604020202020204" pitchFamily="34" charset="0"/>
              </a:rPr>
              <a:t>微信视频号</a:t>
            </a:r>
            <a:endParaRPr lang="en-US" altLang="zh-CN" sz="1200"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48234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6" name="图片 45" descr="雪山上的风景&#10;&#10;描述已自动生成">
            <a:extLst>
              <a:ext uri="{FF2B5EF4-FFF2-40B4-BE49-F238E27FC236}">
                <a16:creationId xmlns:a16="http://schemas.microsoft.com/office/drawing/2014/main" id="{9119F4CE-2249-814A-BC3D-39018F30E0D8}"/>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10000"/>
                    </a14:imgEffect>
                    <a14:imgEffect>
                      <a14:colorTemperature colorTemp="6000"/>
                    </a14:imgEffect>
                    <a14:imgEffect>
                      <a14:brightnessContrast bright="10000" contrast="20000"/>
                    </a14:imgEffect>
                  </a14:imgLayer>
                </a14:imgProps>
              </a:ext>
              <a:ext uri="{28A0092B-C50C-407E-A947-70E740481C1C}">
                <a14:useLocalDpi xmlns:a14="http://schemas.microsoft.com/office/drawing/2010/main" val="0"/>
              </a:ext>
            </a:extLst>
          </a:blip>
          <a:srcRect t="19800" b="48517"/>
          <a:stretch/>
        </p:blipFill>
        <p:spPr>
          <a:xfrm>
            <a:off x="0" y="0"/>
            <a:ext cx="12192000" cy="6867000"/>
          </a:xfrm>
          <a:custGeom>
            <a:avLst/>
            <a:gdLst>
              <a:gd name="connsiteX0" fmla="*/ 0 w 12192000"/>
              <a:gd name="connsiteY0" fmla="*/ 0 h 11631168"/>
              <a:gd name="connsiteX1" fmla="*/ 12192000 w 12192000"/>
              <a:gd name="connsiteY1" fmla="*/ 0 h 11631168"/>
              <a:gd name="connsiteX2" fmla="*/ 12192000 w 12192000"/>
              <a:gd name="connsiteY2" fmla="*/ 11631168 h 11631168"/>
              <a:gd name="connsiteX3" fmla="*/ 0 w 12192000"/>
              <a:gd name="connsiteY3" fmla="*/ 11631168 h 11631168"/>
            </a:gdLst>
            <a:ahLst/>
            <a:cxnLst>
              <a:cxn ang="0">
                <a:pos x="connsiteX0" y="connsiteY0"/>
              </a:cxn>
              <a:cxn ang="0">
                <a:pos x="connsiteX1" y="connsiteY1"/>
              </a:cxn>
              <a:cxn ang="0">
                <a:pos x="connsiteX2" y="connsiteY2"/>
              </a:cxn>
              <a:cxn ang="0">
                <a:pos x="connsiteX3" y="connsiteY3"/>
              </a:cxn>
            </a:cxnLst>
            <a:rect l="l" t="t" r="r" b="b"/>
            <a:pathLst>
              <a:path w="12192000" h="11631168">
                <a:moveTo>
                  <a:pt x="0" y="0"/>
                </a:moveTo>
                <a:lnTo>
                  <a:pt x="12192000" y="0"/>
                </a:lnTo>
                <a:lnTo>
                  <a:pt x="12192000" y="11631168"/>
                </a:lnTo>
                <a:lnTo>
                  <a:pt x="0" y="11631168"/>
                </a:lnTo>
                <a:close/>
              </a:path>
            </a:pathLst>
          </a:custGeom>
        </p:spPr>
      </p:pic>
      <p:sp>
        <p:nvSpPr>
          <p:cNvPr id="48" name="矩形 47">
            <a:extLst>
              <a:ext uri="{FF2B5EF4-FFF2-40B4-BE49-F238E27FC236}">
                <a16:creationId xmlns:a16="http://schemas.microsoft.com/office/drawing/2014/main" id="{DDDFF46D-3A47-0B45-AF51-42B310A1E588}"/>
              </a:ext>
            </a:extLst>
          </p:cNvPr>
          <p:cNvSpPr/>
          <p:nvPr/>
        </p:nvSpPr>
        <p:spPr>
          <a:xfrm>
            <a:off x="0" y="-4500"/>
            <a:ext cx="12192000" cy="6867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7" name="图片 46" descr="雪山上的风景&#10;&#10;描述已自动生成">
            <a:extLst>
              <a:ext uri="{FF2B5EF4-FFF2-40B4-BE49-F238E27FC236}">
                <a16:creationId xmlns:a16="http://schemas.microsoft.com/office/drawing/2014/main" id="{25D76409-D6C6-B946-A50A-84B5FB80E5B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
                    </a14:imgEffect>
                    <a14:imgEffect>
                      <a14:colorTemperature colorTemp="6000"/>
                    </a14:imgEffect>
                    <a14:imgEffect>
                      <a14:brightnessContrast bright="10000" contrast="20000"/>
                    </a14:imgEffect>
                  </a14:imgLayer>
                </a14:imgProps>
              </a:ext>
              <a:ext uri="{28A0092B-C50C-407E-A947-70E740481C1C}">
                <a14:useLocalDpi xmlns:a14="http://schemas.microsoft.com/office/drawing/2010/main" val="0"/>
              </a:ext>
            </a:extLst>
          </a:blip>
          <a:srcRect t="33779" b="48559"/>
          <a:stretch/>
        </p:blipFill>
        <p:spPr>
          <a:xfrm>
            <a:off x="0" y="3029803"/>
            <a:ext cx="12192000" cy="3828199"/>
          </a:xfrm>
          <a:custGeom>
            <a:avLst/>
            <a:gdLst>
              <a:gd name="connsiteX0" fmla="*/ 12192000 w 12192000"/>
              <a:gd name="connsiteY0" fmla="*/ 0 h 3828199"/>
              <a:gd name="connsiteX1" fmla="*/ 12192000 w 12192000"/>
              <a:gd name="connsiteY1" fmla="*/ 3828199 h 3828199"/>
              <a:gd name="connsiteX2" fmla="*/ 0 w 12192000"/>
              <a:gd name="connsiteY2" fmla="*/ 3828199 h 3828199"/>
              <a:gd name="connsiteX3" fmla="*/ 0 w 12192000"/>
              <a:gd name="connsiteY3" fmla="*/ 3314967 h 3828199"/>
            </a:gdLst>
            <a:ahLst/>
            <a:cxnLst>
              <a:cxn ang="0">
                <a:pos x="connsiteX0" y="connsiteY0"/>
              </a:cxn>
              <a:cxn ang="0">
                <a:pos x="connsiteX1" y="connsiteY1"/>
              </a:cxn>
              <a:cxn ang="0">
                <a:pos x="connsiteX2" y="connsiteY2"/>
              </a:cxn>
              <a:cxn ang="0">
                <a:pos x="connsiteX3" y="connsiteY3"/>
              </a:cxn>
            </a:cxnLst>
            <a:rect l="l" t="t" r="r" b="b"/>
            <a:pathLst>
              <a:path w="12192000" h="3828199">
                <a:moveTo>
                  <a:pt x="12192000" y="0"/>
                </a:moveTo>
                <a:lnTo>
                  <a:pt x="12192000" y="3828199"/>
                </a:lnTo>
                <a:lnTo>
                  <a:pt x="0" y="3828199"/>
                </a:lnTo>
                <a:lnTo>
                  <a:pt x="0" y="3314967"/>
                </a:lnTo>
                <a:close/>
              </a:path>
            </a:pathLst>
          </a:custGeom>
        </p:spPr>
      </p:pic>
      <p:pic>
        <p:nvPicPr>
          <p:cNvPr id="33" name="图片 32" descr="图片包含 游戏机&#10;&#10;描述已自动生成">
            <a:extLst>
              <a:ext uri="{FF2B5EF4-FFF2-40B4-BE49-F238E27FC236}">
                <a16:creationId xmlns:a16="http://schemas.microsoft.com/office/drawing/2014/main" id="{9C9F9031-D36C-4D4E-8EFB-F2E4AB93C1AB}"/>
              </a:ext>
            </a:extLst>
          </p:cNvPr>
          <p:cNvPicPr>
            <a:picLocks noChangeAspect="1"/>
          </p:cNvPicPr>
          <p:nvPr/>
        </p:nvPicPr>
        <p:blipFill>
          <a:blip r:embed="rId5">
            <a:alphaModFix amt="30000"/>
            <a:extLst>
              <a:ext uri="{BEBA8EAE-BF5A-486C-A8C5-ECC9F3942E4B}">
                <a14:imgProps xmlns:a14="http://schemas.microsoft.com/office/drawing/2010/main">
                  <a14:imgLayer r:embed="rId6">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3479927" y="-443436"/>
            <a:ext cx="1615526" cy="1615526"/>
          </a:xfrm>
          <a:custGeom>
            <a:avLst/>
            <a:gdLst>
              <a:gd name="connsiteX0" fmla="*/ 2145568 w 4291137"/>
              <a:gd name="connsiteY0" fmla="*/ 650782 h 4291137"/>
              <a:gd name="connsiteX1" fmla="*/ 650782 w 4291137"/>
              <a:gd name="connsiteY1" fmla="*/ 2145568 h 4291137"/>
              <a:gd name="connsiteX2" fmla="*/ 2145568 w 4291137"/>
              <a:gd name="connsiteY2" fmla="*/ 3640354 h 4291137"/>
              <a:gd name="connsiteX3" fmla="*/ 3640354 w 4291137"/>
              <a:gd name="connsiteY3" fmla="*/ 2145568 h 4291137"/>
              <a:gd name="connsiteX4" fmla="*/ 2145568 w 4291137"/>
              <a:gd name="connsiteY4" fmla="*/ 650782 h 4291137"/>
              <a:gd name="connsiteX5" fmla="*/ 0 w 4291137"/>
              <a:gd name="connsiteY5" fmla="*/ 0 h 4291137"/>
              <a:gd name="connsiteX6" fmla="*/ 4291137 w 4291137"/>
              <a:gd name="connsiteY6" fmla="*/ 0 h 4291137"/>
              <a:gd name="connsiteX7" fmla="*/ 4291137 w 4291137"/>
              <a:gd name="connsiteY7" fmla="*/ 4291137 h 4291137"/>
              <a:gd name="connsiteX8" fmla="*/ 0 w 4291137"/>
              <a:gd name="connsiteY8" fmla="*/ 4291137 h 429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137" h="4291137">
                <a:moveTo>
                  <a:pt x="2145568" y="650782"/>
                </a:moveTo>
                <a:cubicBezTo>
                  <a:pt x="1320020" y="650782"/>
                  <a:pt x="650782" y="1320020"/>
                  <a:pt x="650782" y="2145568"/>
                </a:cubicBezTo>
                <a:cubicBezTo>
                  <a:pt x="650782" y="2971116"/>
                  <a:pt x="1320020" y="3640354"/>
                  <a:pt x="2145568" y="3640354"/>
                </a:cubicBezTo>
                <a:cubicBezTo>
                  <a:pt x="2971116" y="3640354"/>
                  <a:pt x="3640354" y="2971116"/>
                  <a:pt x="3640354" y="2145568"/>
                </a:cubicBezTo>
                <a:cubicBezTo>
                  <a:pt x="3640354" y="1320020"/>
                  <a:pt x="2971116" y="650782"/>
                  <a:pt x="2145568" y="650782"/>
                </a:cubicBezTo>
                <a:close/>
                <a:moveTo>
                  <a:pt x="0" y="0"/>
                </a:moveTo>
                <a:lnTo>
                  <a:pt x="4291137" y="0"/>
                </a:lnTo>
                <a:lnTo>
                  <a:pt x="4291137" y="4291137"/>
                </a:lnTo>
                <a:lnTo>
                  <a:pt x="0" y="4291137"/>
                </a:lnTo>
                <a:close/>
              </a:path>
            </a:pathLst>
          </a:custGeom>
        </p:spPr>
      </p:pic>
      <p:sp>
        <p:nvSpPr>
          <p:cNvPr id="32" name="任意形状 31">
            <a:extLst>
              <a:ext uri="{FF2B5EF4-FFF2-40B4-BE49-F238E27FC236}">
                <a16:creationId xmlns:a16="http://schemas.microsoft.com/office/drawing/2014/main" id="{FF8C71CC-D9FD-3D46-8EAE-F4EFA05CE33C}"/>
              </a:ext>
            </a:extLst>
          </p:cNvPr>
          <p:cNvSpPr/>
          <p:nvPr/>
        </p:nvSpPr>
        <p:spPr>
          <a:xfrm>
            <a:off x="0" y="3029801"/>
            <a:ext cx="12192000" cy="3828199"/>
          </a:xfrm>
          <a:custGeom>
            <a:avLst/>
            <a:gdLst>
              <a:gd name="connsiteX0" fmla="*/ 12192000 w 12192000"/>
              <a:gd name="connsiteY0" fmla="*/ 0 h 3828199"/>
              <a:gd name="connsiteX1" fmla="*/ 12192000 w 12192000"/>
              <a:gd name="connsiteY1" fmla="*/ 3828199 h 3828199"/>
              <a:gd name="connsiteX2" fmla="*/ 0 w 12192000"/>
              <a:gd name="connsiteY2" fmla="*/ 3828199 h 3828199"/>
              <a:gd name="connsiteX3" fmla="*/ 0 w 12192000"/>
              <a:gd name="connsiteY3" fmla="*/ 3314967 h 3828199"/>
            </a:gdLst>
            <a:ahLst/>
            <a:cxnLst>
              <a:cxn ang="0">
                <a:pos x="connsiteX0" y="connsiteY0"/>
              </a:cxn>
              <a:cxn ang="0">
                <a:pos x="connsiteX1" y="connsiteY1"/>
              </a:cxn>
              <a:cxn ang="0">
                <a:pos x="connsiteX2" y="connsiteY2"/>
              </a:cxn>
              <a:cxn ang="0">
                <a:pos x="connsiteX3" y="connsiteY3"/>
              </a:cxn>
            </a:cxnLst>
            <a:rect l="l" t="t" r="r" b="b"/>
            <a:pathLst>
              <a:path w="12192000" h="3828199">
                <a:moveTo>
                  <a:pt x="12192000" y="0"/>
                </a:moveTo>
                <a:lnTo>
                  <a:pt x="12192000" y="3828199"/>
                </a:lnTo>
                <a:lnTo>
                  <a:pt x="0" y="3828199"/>
                </a:lnTo>
                <a:lnTo>
                  <a:pt x="0" y="3314967"/>
                </a:lnTo>
                <a:close/>
              </a:path>
            </a:pathLst>
          </a:custGeom>
          <a:solidFill>
            <a:srgbClr val="252C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cxnSp>
        <p:nvCxnSpPr>
          <p:cNvPr id="16" name="直线连接符 15">
            <a:extLst>
              <a:ext uri="{FF2B5EF4-FFF2-40B4-BE49-F238E27FC236}">
                <a16:creationId xmlns:a16="http://schemas.microsoft.com/office/drawing/2014/main" id="{88253913-DECF-6F4B-B427-97564C09CF84}"/>
              </a:ext>
            </a:extLst>
          </p:cNvPr>
          <p:cNvCxnSpPr>
            <a:cxnSpLocks/>
          </p:cNvCxnSpPr>
          <p:nvPr/>
        </p:nvCxnSpPr>
        <p:spPr>
          <a:xfrm>
            <a:off x="6096000" y="-9000"/>
            <a:ext cx="0" cy="6876000"/>
          </a:xfrm>
          <a:prstGeom prst="line">
            <a:avLst/>
          </a:prstGeom>
          <a:ln w="127">
            <a:solidFill>
              <a:schemeClr val="bg1">
                <a:lumMod val="6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D9D15C4-0698-1A4D-8112-BF53C5F9FD67}"/>
              </a:ext>
            </a:extLst>
          </p:cNvPr>
          <p:cNvCxnSpPr>
            <a:cxnSpLocks/>
          </p:cNvCxnSpPr>
          <p:nvPr/>
        </p:nvCxnSpPr>
        <p:spPr>
          <a:xfrm>
            <a:off x="9639541" y="-9000"/>
            <a:ext cx="0" cy="6876000"/>
          </a:xfrm>
          <a:prstGeom prst="line">
            <a:avLst/>
          </a:prstGeom>
          <a:ln w="127">
            <a:solidFill>
              <a:schemeClr val="bg1">
                <a:lumMod val="6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770408F6-3389-B344-8E79-0EE2C8225EF1}"/>
              </a:ext>
            </a:extLst>
          </p:cNvPr>
          <p:cNvCxnSpPr>
            <a:cxnSpLocks/>
          </p:cNvCxnSpPr>
          <p:nvPr/>
        </p:nvCxnSpPr>
        <p:spPr>
          <a:xfrm>
            <a:off x="2552459" y="-9000"/>
            <a:ext cx="0" cy="6876000"/>
          </a:xfrm>
          <a:prstGeom prst="line">
            <a:avLst/>
          </a:prstGeom>
          <a:ln w="127">
            <a:solidFill>
              <a:schemeClr val="bg1">
                <a:lumMod val="65000"/>
                <a:alpha val="10000"/>
              </a:schemeClr>
            </a:solidFill>
          </a:ln>
        </p:spPr>
        <p:style>
          <a:lnRef idx="1">
            <a:schemeClr val="accent1"/>
          </a:lnRef>
          <a:fillRef idx="0">
            <a:schemeClr val="accent1"/>
          </a:fillRef>
          <a:effectRef idx="0">
            <a:schemeClr val="accent1"/>
          </a:effectRef>
          <a:fontRef idx="minor">
            <a:schemeClr val="tx1"/>
          </a:fontRef>
        </p:style>
      </p:cxnSp>
      <p:pic>
        <p:nvPicPr>
          <p:cNvPr id="50" name="图片 49" descr="雪山上的风景&#10;&#10;描述已自动生成">
            <a:extLst>
              <a:ext uri="{FF2B5EF4-FFF2-40B4-BE49-F238E27FC236}">
                <a16:creationId xmlns:a16="http://schemas.microsoft.com/office/drawing/2014/main" id="{7B53FB8A-B354-274D-AC96-1E2BBABF5A86}"/>
              </a:ext>
            </a:extLst>
          </p:cNvPr>
          <p:cNvPicPr>
            <a:picLocks noChangeAspect="1"/>
          </p:cNvPicPr>
          <p:nvPr/>
        </p:nvPicPr>
        <p:blipFill rotWithShape="1">
          <a:blip r:embed="rId3">
            <a:extLst>
              <a:ext uri="{BEBA8EAE-BF5A-486C-A8C5-ECC9F3942E4B}">
                <a14:imgProps xmlns:a14="http://schemas.microsoft.com/office/drawing/2010/main">
                  <a14:imgLayer r:embed="rId7">
                    <a14:imgEffect>
                      <a14:sharpenSoften amount="10000"/>
                    </a14:imgEffect>
                    <a14:imgEffect>
                      <a14:colorTemperature colorTemp="6000"/>
                    </a14:imgEffect>
                    <a14:imgEffect>
                      <a14:brightnessContrast bright="10000" contrast="20000"/>
                    </a14:imgEffect>
                  </a14:imgLayer>
                </a14:imgProps>
              </a:ext>
              <a:ext uri="{28A0092B-C50C-407E-A947-70E740481C1C}">
                <a14:useLocalDpi xmlns:a14="http://schemas.microsoft.com/office/drawing/2010/main" val="0"/>
              </a:ext>
            </a:extLst>
          </a:blip>
          <a:srcRect t="19800" r="50742" b="72666"/>
          <a:stretch/>
        </p:blipFill>
        <p:spPr>
          <a:xfrm>
            <a:off x="1" y="0"/>
            <a:ext cx="6005475" cy="1632870"/>
          </a:xfrm>
          <a:custGeom>
            <a:avLst/>
            <a:gdLst>
              <a:gd name="connsiteX0" fmla="*/ 0 w 6005475"/>
              <a:gd name="connsiteY0" fmla="*/ 0 h 1632870"/>
              <a:gd name="connsiteX1" fmla="*/ 6005475 w 6005475"/>
              <a:gd name="connsiteY1" fmla="*/ 0 h 1632870"/>
              <a:gd name="connsiteX2" fmla="*/ 0 w 6005475"/>
              <a:gd name="connsiteY2" fmla="*/ 1632870 h 1632870"/>
            </a:gdLst>
            <a:ahLst/>
            <a:cxnLst>
              <a:cxn ang="0">
                <a:pos x="connsiteX0" y="connsiteY0"/>
              </a:cxn>
              <a:cxn ang="0">
                <a:pos x="connsiteX1" y="connsiteY1"/>
              </a:cxn>
              <a:cxn ang="0">
                <a:pos x="connsiteX2" y="connsiteY2"/>
              </a:cxn>
            </a:cxnLst>
            <a:rect l="l" t="t" r="r" b="b"/>
            <a:pathLst>
              <a:path w="6005475" h="1632870">
                <a:moveTo>
                  <a:pt x="0" y="0"/>
                </a:moveTo>
                <a:lnTo>
                  <a:pt x="6005475" y="0"/>
                </a:lnTo>
                <a:lnTo>
                  <a:pt x="0" y="1632870"/>
                </a:lnTo>
                <a:close/>
              </a:path>
            </a:pathLst>
          </a:custGeom>
        </p:spPr>
      </p:pic>
      <p:sp>
        <p:nvSpPr>
          <p:cNvPr id="53" name="任意形状 52">
            <a:extLst>
              <a:ext uri="{FF2B5EF4-FFF2-40B4-BE49-F238E27FC236}">
                <a16:creationId xmlns:a16="http://schemas.microsoft.com/office/drawing/2014/main" id="{3A6A58B1-493F-594E-B9E8-0827CB6F4BB8}"/>
              </a:ext>
            </a:extLst>
          </p:cNvPr>
          <p:cNvSpPr/>
          <p:nvPr/>
        </p:nvSpPr>
        <p:spPr>
          <a:xfrm>
            <a:off x="0" y="0"/>
            <a:ext cx="6005475" cy="1632870"/>
          </a:xfrm>
          <a:custGeom>
            <a:avLst/>
            <a:gdLst>
              <a:gd name="connsiteX0" fmla="*/ 0 w 6005475"/>
              <a:gd name="connsiteY0" fmla="*/ 0 h 1632870"/>
              <a:gd name="connsiteX1" fmla="*/ 6005475 w 6005475"/>
              <a:gd name="connsiteY1" fmla="*/ 0 h 1632870"/>
              <a:gd name="connsiteX2" fmla="*/ 0 w 6005475"/>
              <a:gd name="connsiteY2" fmla="*/ 1632870 h 1632870"/>
            </a:gdLst>
            <a:ahLst/>
            <a:cxnLst>
              <a:cxn ang="0">
                <a:pos x="connsiteX0" y="connsiteY0"/>
              </a:cxn>
              <a:cxn ang="0">
                <a:pos x="connsiteX1" y="connsiteY1"/>
              </a:cxn>
              <a:cxn ang="0">
                <a:pos x="connsiteX2" y="connsiteY2"/>
              </a:cxn>
            </a:cxnLst>
            <a:rect l="l" t="t" r="r" b="b"/>
            <a:pathLst>
              <a:path w="6005475" h="1632870">
                <a:moveTo>
                  <a:pt x="0" y="0"/>
                </a:moveTo>
                <a:lnTo>
                  <a:pt x="6005475" y="0"/>
                </a:lnTo>
                <a:lnTo>
                  <a:pt x="0" y="1632870"/>
                </a:lnTo>
                <a:close/>
              </a:path>
            </a:pathLst>
          </a:custGeom>
          <a:solidFill>
            <a:srgbClr val="252C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7" name="Picture 2">
            <a:extLst>
              <a:ext uri="{FF2B5EF4-FFF2-40B4-BE49-F238E27FC236}">
                <a16:creationId xmlns:a16="http://schemas.microsoft.com/office/drawing/2014/main" id="{E680574C-37FE-2E4D-9410-FCEC0AC59D2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5671" y="1578518"/>
            <a:ext cx="2653574" cy="3589502"/>
          </a:xfrm>
          <a:prstGeom prst="rect">
            <a:avLst/>
          </a:prstGeom>
          <a:solidFill>
            <a:srgbClr val="FFFFFF"/>
          </a:solidFill>
          <a:ln>
            <a:gradFill>
              <a:gsLst>
                <a:gs pos="100000">
                  <a:srgbClr val="00EDFF"/>
                </a:gs>
                <a:gs pos="24000">
                  <a:srgbClr val="00EDFF">
                    <a:alpha val="0"/>
                  </a:srgbClr>
                </a:gs>
              </a:gsLst>
              <a:lin ang="2700000" scaled="0"/>
            </a:gradFill>
          </a:ln>
          <a:effectLst>
            <a:outerShdw blurRad="381000" dist="127000" dir="2700000" algn="tl" rotWithShape="0">
              <a:schemeClr val="bg1">
                <a:lumMod val="50000"/>
                <a:alpha val="40000"/>
              </a:schemeClr>
            </a:outerShdw>
          </a:effectLst>
        </p:spPr>
      </p:pic>
      <p:sp>
        <p:nvSpPr>
          <p:cNvPr id="59" name="椭圆 58">
            <a:extLst>
              <a:ext uri="{FF2B5EF4-FFF2-40B4-BE49-F238E27FC236}">
                <a16:creationId xmlns:a16="http://schemas.microsoft.com/office/drawing/2014/main" id="{8E8824DC-E271-AD4B-9739-44E3CCA721C5}"/>
              </a:ext>
            </a:extLst>
          </p:cNvPr>
          <p:cNvSpPr/>
          <p:nvPr/>
        </p:nvSpPr>
        <p:spPr>
          <a:xfrm rot="17542723" flipH="1">
            <a:off x="-684080" y="4913033"/>
            <a:ext cx="2424256" cy="2424256"/>
          </a:xfrm>
          <a:prstGeom prst="ellipse">
            <a:avLst/>
          </a:prstGeom>
          <a:noFill/>
          <a:ln w="508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0" name="图片 59" descr="雪山上有许多云&#10;&#10;描述已自动生成">
            <a:extLst>
              <a:ext uri="{FF2B5EF4-FFF2-40B4-BE49-F238E27FC236}">
                <a16:creationId xmlns:a16="http://schemas.microsoft.com/office/drawing/2014/main" id="{5D518F94-AE34-6240-ABDD-4E8ACB4AEDC4}"/>
              </a:ext>
            </a:extLst>
          </p:cNvPr>
          <p:cNvPicPr>
            <a:picLocks noChangeAspect="1"/>
          </p:cNvPicPr>
          <p:nvPr/>
        </p:nvPicPr>
        <p:blipFill>
          <a:blip r:embed="rId9">
            <a:alphaModFix amt="80000"/>
            <a:extLst>
              <a:ext uri="{BEBA8EAE-BF5A-486C-A8C5-ECC9F3942E4B}">
                <a14:imgProps xmlns:a14="http://schemas.microsoft.com/office/drawing/2010/main">
                  <a14:imgLayer r:embed="rId10">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l="25891" t="57665" r="50000" b="14161"/>
          <a:stretch>
            <a:fillRect/>
          </a:stretch>
        </p:blipFill>
        <p:spPr>
          <a:xfrm rot="3739101" flipV="1">
            <a:off x="11687230" y="3426346"/>
            <a:ext cx="949429" cy="818474"/>
          </a:xfrm>
          <a:custGeom>
            <a:avLst/>
            <a:gdLst>
              <a:gd name="connsiteX0" fmla="*/ 131500 w 547424"/>
              <a:gd name="connsiteY0" fmla="*/ 80513 h 471918"/>
              <a:gd name="connsiteX1" fmla="*/ 273712 w 547424"/>
              <a:gd name="connsiteY1" fmla="*/ 325706 h 471918"/>
              <a:gd name="connsiteX2" fmla="*/ 415924 w 547424"/>
              <a:gd name="connsiteY2" fmla="*/ 80513 h 471918"/>
              <a:gd name="connsiteX3" fmla="*/ 0 w 547424"/>
              <a:gd name="connsiteY3" fmla="*/ 0 h 471918"/>
              <a:gd name="connsiteX4" fmla="*/ 547424 w 547424"/>
              <a:gd name="connsiteY4" fmla="*/ 0 h 471918"/>
              <a:gd name="connsiteX5" fmla="*/ 273712 w 547424"/>
              <a:gd name="connsiteY5" fmla="*/ 471918 h 47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24" h="471918">
                <a:moveTo>
                  <a:pt x="131500" y="80513"/>
                </a:moveTo>
                <a:lnTo>
                  <a:pt x="273712" y="325706"/>
                </a:lnTo>
                <a:lnTo>
                  <a:pt x="415924" y="80513"/>
                </a:lnTo>
                <a:close/>
                <a:moveTo>
                  <a:pt x="0" y="0"/>
                </a:moveTo>
                <a:lnTo>
                  <a:pt x="547424" y="0"/>
                </a:lnTo>
                <a:lnTo>
                  <a:pt x="273712" y="471918"/>
                </a:lnTo>
                <a:close/>
              </a:path>
            </a:pathLst>
          </a:custGeom>
        </p:spPr>
      </p:pic>
      <p:pic>
        <p:nvPicPr>
          <p:cNvPr id="12" name="图片 11">
            <a:extLst>
              <a:ext uri="{FF2B5EF4-FFF2-40B4-BE49-F238E27FC236}">
                <a16:creationId xmlns:a16="http://schemas.microsoft.com/office/drawing/2014/main" id="{36F81E1E-3AC9-4C47-A0DF-EFF8B8C44F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17937" r="16270" b="6789"/>
          <a:stretch>
            <a:fillRect/>
          </a:stretch>
        </p:blipFill>
        <p:spPr bwMode="auto">
          <a:xfrm>
            <a:off x="8312754" y="1578742"/>
            <a:ext cx="2653574" cy="3589054"/>
          </a:xfrm>
          <a:prstGeom prst="rect">
            <a:avLst/>
          </a:prstGeom>
          <a:solidFill>
            <a:srgbClr val="FFFFFF"/>
          </a:solidFill>
          <a:ln>
            <a:gradFill>
              <a:gsLst>
                <a:gs pos="100000">
                  <a:srgbClr val="00EDFF"/>
                </a:gs>
                <a:gs pos="24000">
                  <a:srgbClr val="00EDFF">
                    <a:alpha val="0"/>
                  </a:srgbClr>
                </a:gs>
              </a:gsLst>
              <a:lin ang="2700000" scaled="0"/>
            </a:gradFill>
          </a:ln>
          <a:effectLst>
            <a:outerShdw blurRad="381000" dist="127000" dir="2700000" algn="tl" rotWithShape="0">
              <a:schemeClr val="bg1">
                <a:lumMod val="50000"/>
                <a:alpha val="40000"/>
              </a:schemeClr>
            </a:outerShdw>
          </a:effectLst>
        </p:spPr>
      </p:pic>
      <p:pic>
        <p:nvPicPr>
          <p:cNvPr id="9" name="Picture 6">
            <a:extLst>
              <a:ext uri="{FF2B5EF4-FFF2-40B4-BE49-F238E27FC236}">
                <a16:creationId xmlns:a16="http://schemas.microsoft.com/office/drawing/2014/main" id="{9FA2DD0A-D38D-A445-A95B-CC22A2B667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9213" y="1578742"/>
            <a:ext cx="2653574" cy="3589054"/>
          </a:xfrm>
          <a:prstGeom prst="rect">
            <a:avLst/>
          </a:prstGeom>
          <a:solidFill>
            <a:srgbClr val="FFFFFF"/>
          </a:solidFill>
          <a:ln>
            <a:gradFill>
              <a:gsLst>
                <a:gs pos="100000">
                  <a:srgbClr val="00EDFF"/>
                </a:gs>
                <a:gs pos="24000">
                  <a:srgbClr val="00EDFF">
                    <a:alpha val="0"/>
                  </a:srgbClr>
                </a:gs>
              </a:gsLst>
              <a:lin ang="2700000" scaled="0"/>
            </a:gradFill>
          </a:ln>
          <a:effectLst>
            <a:outerShdw blurRad="381000" dist="127000" dir="2700000" algn="tl" rotWithShape="0">
              <a:schemeClr val="bg1">
                <a:lumMod val="50000"/>
                <a:alpha val="40000"/>
              </a:schemeClr>
            </a:outerShdw>
          </a:effectLst>
        </p:spPr>
      </p:pic>
      <p:grpSp>
        <p:nvGrpSpPr>
          <p:cNvPr id="2" name="组合 1">
            <a:extLst>
              <a:ext uri="{FF2B5EF4-FFF2-40B4-BE49-F238E27FC236}">
                <a16:creationId xmlns:a16="http://schemas.microsoft.com/office/drawing/2014/main" id="{E69856B6-310A-4439-A123-CE81B0395366}"/>
              </a:ext>
            </a:extLst>
          </p:cNvPr>
          <p:cNvGrpSpPr/>
          <p:nvPr/>
        </p:nvGrpSpPr>
        <p:grpSpPr>
          <a:xfrm>
            <a:off x="1225671" y="1578742"/>
            <a:ext cx="2653573" cy="3588830"/>
            <a:chOff x="1225671" y="1578742"/>
            <a:chExt cx="2653573" cy="3588830"/>
          </a:xfrm>
        </p:grpSpPr>
        <p:sp>
          <p:nvSpPr>
            <p:cNvPr id="61" name="矩形 60">
              <a:extLst>
                <a:ext uri="{FF2B5EF4-FFF2-40B4-BE49-F238E27FC236}">
                  <a16:creationId xmlns:a16="http://schemas.microsoft.com/office/drawing/2014/main" id="{4F640A8E-006F-874F-822D-434C4F1983D5}"/>
                </a:ext>
              </a:extLst>
            </p:cNvPr>
            <p:cNvSpPr/>
            <p:nvPr/>
          </p:nvSpPr>
          <p:spPr>
            <a:xfrm>
              <a:off x="1225671" y="1578742"/>
              <a:ext cx="2653573" cy="3588830"/>
            </a:xfrm>
            <a:prstGeom prst="rect">
              <a:avLst/>
            </a:prstGeom>
            <a:solidFill>
              <a:srgbClr val="252C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25BFDC96-5022-6D4A-ABFB-AF49F2BBEAF6}"/>
                </a:ext>
              </a:extLst>
            </p:cNvPr>
            <p:cNvSpPr txBox="1"/>
            <p:nvPr/>
          </p:nvSpPr>
          <p:spPr>
            <a:xfrm>
              <a:off x="1561373" y="3402895"/>
              <a:ext cx="1982168" cy="400110"/>
            </a:xfrm>
            <a:prstGeom prst="rect">
              <a:avLst/>
            </a:prstGeom>
            <a:noFill/>
          </p:spPr>
          <p:txBody>
            <a:bodyPr wrap="square" rtlCol="0">
              <a:spAutoFit/>
            </a:bodyPr>
            <a:lstStyle/>
            <a:p>
              <a:pPr algn="ctr"/>
              <a:r>
                <a:rPr kumimoji="1" lang="zh-CN" altLang="en-US" sz="2000" b="1" spc="300" dirty="0">
                  <a:solidFill>
                    <a:schemeClr val="bg1"/>
                  </a:solidFill>
                  <a:latin typeface="Microsoft YaHei" panose="020B0503020204020204" pitchFamily="34" charset="-122"/>
                  <a:ea typeface="Microsoft YaHei" panose="020B0503020204020204" pitchFamily="34" charset="-122"/>
                </a:rPr>
                <a:t>超现实主义</a:t>
              </a:r>
            </a:p>
          </p:txBody>
        </p:sp>
        <p:cxnSp>
          <p:nvCxnSpPr>
            <p:cNvPr id="67" name="直线连接符 66">
              <a:extLst>
                <a:ext uri="{FF2B5EF4-FFF2-40B4-BE49-F238E27FC236}">
                  <a16:creationId xmlns:a16="http://schemas.microsoft.com/office/drawing/2014/main" id="{FEE71980-1E1E-5E4E-89DA-3CACEF278362}"/>
                </a:ext>
              </a:extLst>
            </p:cNvPr>
            <p:cNvCxnSpPr>
              <a:cxnSpLocks/>
            </p:cNvCxnSpPr>
            <p:nvPr/>
          </p:nvCxnSpPr>
          <p:spPr>
            <a:xfrm flipH="1">
              <a:off x="1472457" y="3892211"/>
              <a:ext cx="2160000"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73C1D955-38C5-6245-9278-B114238396C4}"/>
                </a:ext>
              </a:extLst>
            </p:cNvPr>
            <p:cNvCxnSpPr>
              <a:cxnSpLocks/>
            </p:cNvCxnSpPr>
            <p:nvPr/>
          </p:nvCxnSpPr>
          <p:spPr>
            <a:xfrm flipH="1">
              <a:off x="1922457" y="3892211"/>
              <a:ext cx="1260000" cy="0"/>
            </a:xfrm>
            <a:prstGeom prst="line">
              <a:avLst/>
            </a:prstGeom>
            <a:ln w="1270">
              <a:solidFill>
                <a:srgbClr val="00EDFF"/>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E605D72-725A-4149-80E6-4523BFA3A472}"/>
                </a:ext>
              </a:extLst>
            </p:cNvPr>
            <p:cNvSpPr/>
            <p:nvPr/>
          </p:nvSpPr>
          <p:spPr>
            <a:xfrm>
              <a:off x="1835531" y="4000917"/>
              <a:ext cx="1433852" cy="261610"/>
            </a:xfrm>
            <a:prstGeom prst="rect">
              <a:avLst/>
            </a:prstGeom>
          </p:spPr>
          <p:txBody>
            <a:bodyPr wrap="square">
              <a:spAutoFit/>
            </a:bodyPr>
            <a:lstStyle/>
            <a:p>
              <a:pPr algn="dist"/>
              <a:r>
                <a:rPr kumimoji="1" lang="en-US" altLang="zh-CN" sz="1100" dirty="0">
                  <a:solidFill>
                    <a:schemeClr val="bg1"/>
                  </a:solidFill>
                  <a:latin typeface="Microsoft YaHei" panose="020B0503020204020204" pitchFamily="34" charset="-122"/>
                  <a:ea typeface="Microsoft YaHei" panose="020B0503020204020204" pitchFamily="34" charset="-122"/>
                </a:rPr>
                <a:t>1900s—1930s</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grpSp>
      <p:grpSp>
        <p:nvGrpSpPr>
          <p:cNvPr id="3" name="组合 2" hidden="1">
            <a:extLst>
              <a:ext uri="{FF2B5EF4-FFF2-40B4-BE49-F238E27FC236}">
                <a16:creationId xmlns:a16="http://schemas.microsoft.com/office/drawing/2014/main" id="{CBEF6E4F-CB0A-4DA2-93F2-C82530AAB6F4}"/>
              </a:ext>
            </a:extLst>
          </p:cNvPr>
          <p:cNvGrpSpPr/>
          <p:nvPr/>
        </p:nvGrpSpPr>
        <p:grpSpPr>
          <a:xfrm>
            <a:off x="4769214" y="1578742"/>
            <a:ext cx="2653573" cy="3588830"/>
            <a:chOff x="4769214" y="1578742"/>
            <a:chExt cx="2653573" cy="3588830"/>
          </a:xfrm>
        </p:grpSpPr>
        <p:sp>
          <p:nvSpPr>
            <p:cNvPr id="62" name="矩形 61">
              <a:extLst>
                <a:ext uri="{FF2B5EF4-FFF2-40B4-BE49-F238E27FC236}">
                  <a16:creationId xmlns:a16="http://schemas.microsoft.com/office/drawing/2014/main" id="{CD192A2C-D7BA-9B49-A2CE-F5450B49A8B5}"/>
                </a:ext>
              </a:extLst>
            </p:cNvPr>
            <p:cNvSpPr/>
            <p:nvPr/>
          </p:nvSpPr>
          <p:spPr>
            <a:xfrm>
              <a:off x="4769214" y="1578742"/>
              <a:ext cx="2653573" cy="3588830"/>
            </a:xfrm>
            <a:prstGeom prst="rect">
              <a:avLst/>
            </a:prstGeom>
            <a:solidFill>
              <a:srgbClr val="252C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文本框 70">
              <a:extLst>
                <a:ext uri="{FF2B5EF4-FFF2-40B4-BE49-F238E27FC236}">
                  <a16:creationId xmlns:a16="http://schemas.microsoft.com/office/drawing/2014/main" id="{A0FF9E08-5480-CD40-9930-CCD11AFE40ED}"/>
                </a:ext>
              </a:extLst>
            </p:cNvPr>
            <p:cNvSpPr txBox="1"/>
            <p:nvPr/>
          </p:nvSpPr>
          <p:spPr>
            <a:xfrm>
              <a:off x="5104916" y="3402895"/>
              <a:ext cx="1982168" cy="400110"/>
            </a:xfrm>
            <a:prstGeom prst="rect">
              <a:avLst/>
            </a:prstGeom>
            <a:noFill/>
          </p:spPr>
          <p:txBody>
            <a:bodyPr wrap="square" rtlCol="0">
              <a:spAutoFit/>
            </a:bodyPr>
            <a:lstStyle/>
            <a:p>
              <a:pPr algn="ctr"/>
              <a:r>
                <a:rPr kumimoji="1" lang="zh-CN" altLang="en-US" sz="2000" b="1" spc="300" dirty="0">
                  <a:solidFill>
                    <a:schemeClr val="bg1"/>
                  </a:solidFill>
                  <a:latin typeface="Microsoft YaHei" panose="020B0503020204020204" pitchFamily="34" charset="-122"/>
                  <a:ea typeface="Microsoft YaHei" panose="020B0503020204020204" pitchFamily="34" charset="-122"/>
                </a:rPr>
                <a:t>瑞士国际主义</a:t>
              </a:r>
            </a:p>
          </p:txBody>
        </p:sp>
        <p:cxnSp>
          <p:nvCxnSpPr>
            <p:cNvPr id="72" name="直线连接符 71">
              <a:extLst>
                <a:ext uri="{FF2B5EF4-FFF2-40B4-BE49-F238E27FC236}">
                  <a16:creationId xmlns:a16="http://schemas.microsoft.com/office/drawing/2014/main" id="{4ABFDD80-7108-B245-B4C3-9C67357A1EB7}"/>
                </a:ext>
              </a:extLst>
            </p:cNvPr>
            <p:cNvCxnSpPr>
              <a:cxnSpLocks/>
            </p:cNvCxnSpPr>
            <p:nvPr/>
          </p:nvCxnSpPr>
          <p:spPr>
            <a:xfrm flipH="1">
              <a:off x="5016000" y="3892211"/>
              <a:ext cx="2160000"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ADF97537-5D8C-0D43-9CDA-BC7E506C6E39}"/>
                </a:ext>
              </a:extLst>
            </p:cNvPr>
            <p:cNvCxnSpPr>
              <a:cxnSpLocks/>
            </p:cNvCxnSpPr>
            <p:nvPr/>
          </p:nvCxnSpPr>
          <p:spPr>
            <a:xfrm flipH="1">
              <a:off x="5466000" y="3892211"/>
              <a:ext cx="1260000" cy="0"/>
            </a:xfrm>
            <a:prstGeom prst="line">
              <a:avLst/>
            </a:prstGeom>
            <a:ln w="1270">
              <a:solidFill>
                <a:srgbClr val="00EDFF"/>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A47B7811-CD94-104D-BC52-FEC709EE6082}"/>
                </a:ext>
              </a:extLst>
            </p:cNvPr>
            <p:cNvSpPr/>
            <p:nvPr/>
          </p:nvSpPr>
          <p:spPr>
            <a:xfrm>
              <a:off x="5379074" y="4000917"/>
              <a:ext cx="1433852" cy="261610"/>
            </a:xfrm>
            <a:prstGeom prst="rect">
              <a:avLst/>
            </a:prstGeom>
          </p:spPr>
          <p:txBody>
            <a:bodyPr wrap="square">
              <a:spAutoFit/>
            </a:bodyPr>
            <a:lstStyle/>
            <a:p>
              <a:pPr algn="dist"/>
              <a:r>
                <a:rPr kumimoji="1" lang="en-US" altLang="zh-CN" sz="1100" dirty="0">
                  <a:solidFill>
                    <a:schemeClr val="bg1"/>
                  </a:solidFill>
                  <a:latin typeface="Microsoft YaHei" panose="020B0503020204020204" pitchFamily="34" charset="-122"/>
                  <a:ea typeface="Microsoft YaHei" panose="020B0503020204020204" pitchFamily="34" charset="-122"/>
                </a:rPr>
                <a:t>1920s—1960s</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grpSp>
      <p:grpSp>
        <p:nvGrpSpPr>
          <p:cNvPr id="4" name="组合 3" hidden="1">
            <a:extLst>
              <a:ext uri="{FF2B5EF4-FFF2-40B4-BE49-F238E27FC236}">
                <a16:creationId xmlns:a16="http://schemas.microsoft.com/office/drawing/2014/main" id="{4BE8E27D-0254-4799-8344-63520102BC82}"/>
              </a:ext>
            </a:extLst>
          </p:cNvPr>
          <p:cNvGrpSpPr/>
          <p:nvPr/>
        </p:nvGrpSpPr>
        <p:grpSpPr>
          <a:xfrm>
            <a:off x="8312755" y="1578742"/>
            <a:ext cx="2653573" cy="3588830"/>
            <a:chOff x="8312755" y="1578742"/>
            <a:chExt cx="2653573" cy="3588830"/>
          </a:xfrm>
        </p:grpSpPr>
        <p:sp>
          <p:nvSpPr>
            <p:cNvPr id="63" name="矩形 62">
              <a:extLst>
                <a:ext uri="{FF2B5EF4-FFF2-40B4-BE49-F238E27FC236}">
                  <a16:creationId xmlns:a16="http://schemas.microsoft.com/office/drawing/2014/main" id="{685C6246-3CDC-B14D-A3A2-D8D644D1A533}"/>
                </a:ext>
              </a:extLst>
            </p:cNvPr>
            <p:cNvSpPr/>
            <p:nvPr/>
          </p:nvSpPr>
          <p:spPr>
            <a:xfrm>
              <a:off x="8312755" y="1578742"/>
              <a:ext cx="2653573" cy="3588830"/>
            </a:xfrm>
            <a:prstGeom prst="rect">
              <a:avLst/>
            </a:prstGeom>
            <a:solidFill>
              <a:srgbClr val="252C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a:extLst>
                <a:ext uri="{FF2B5EF4-FFF2-40B4-BE49-F238E27FC236}">
                  <a16:creationId xmlns:a16="http://schemas.microsoft.com/office/drawing/2014/main" id="{6AF37404-A535-B149-9C6C-44E9936E68E1}"/>
                </a:ext>
              </a:extLst>
            </p:cNvPr>
            <p:cNvSpPr txBox="1"/>
            <p:nvPr/>
          </p:nvSpPr>
          <p:spPr>
            <a:xfrm>
              <a:off x="8648457" y="3402895"/>
              <a:ext cx="1982168" cy="400110"/>
            </a:xfrm>
            <a:prstGeom prst="rect">
              <a:avLst/>
            </a:prstGeom>
            <a:noFill/>
          </p:spPr>
          <p:txBody>
            <a:bodyPr wrap="square" rtlCol="0">
              <a:spAutoFit/>
            </a:bodyPr>
            <a:lstStyle/>
            <a:p>
              <a:pPr algn="ctr"/>
              <a:r>
                <a:rPr kumimoji="1" lang="zh-CN" altLang="en-US" sz="2000" b="1" spc="300" dirty="0">
                  <a:solidFill>
                    <a:schemeClr val="bg1"/>
                  </a:solidFill>
                  <a:latin typeface="Microsoft YaHei" panose="020B0503020204020204" pitchFamily="34" charset="-122"/>
                  <a:ea typeface="Microsoft YaHei" panose="020B0503020204020204" pitchFamily="34" charset="-122"/>
                </a:rPr>
                <a:t>蒸汽波</a:t>
              </a:r>
            </a:p>
          </p:txBody>
        </p:sp>
        <p:cxnSp>
          <p:nvCxnSpPr>
            <p:cNvPr id="75" name="直线连接符 74">
              <a:extLst>
                <a:ext uri="{FF2B5EF4-FFF2-40B4-BE49-F238E27FC236}">
                  <a16:creationId xmlns:a16="http://schemas.microsoft.com/office/drawing/2014/main" id="{D7117343-D9DE-B748-AD6A-1F867B164704}"/>
                </a:ext>
              </a:extLst>
            </p:cNvPr>
            <p:cNvCxnSpPr>
              <a:cxnSpLocks/>
            </p:cNvCxnSpPr>
            <p:nvPr/>
          </p:nvCxnSpPr>
          <p:spPr>
            <a:xfrm flipH="1">
              <a:off x="8559541" y="3892211"/>
              <a:ext cx="2160000"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0F49C91-BBD0-2A46-832E-3FA40066A4D2}"/>
                </a:ext>
              </a:extLst>
            </p:cNvPr>
            <p:cNvCxnSpPr>
              <a:cxnSpLocks/>
            </p:cNvCxnSpPr>
            <p:nvPr/>
          </p:nvCxnSpPr>
          <p:spPr>
            <a:xfrm flipH="1">
              <a:off x="9009541" y="3892211"/>
              <a:ext cx="1260000" cy="0"/>
            </a:xfrm>
            <a:prstGeom prst="line">
              <a:avLst/>
            </a:prstGeom>
            <a:ln w="1270">
              <a:solidFill>
                <a:srgbClr val="00EDFF"/>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87CB9B99-71F6-5743-84E1-DD8FAA0F6DCD}"/>
                </a:ext>
              </a:extLst>
            </p:cNvPr>
            <p:cNvSpPr/>
            <p:nvPr/>
          </p:nvSpPr>
          <p:spPr>
            <a:xfrm>
              <a:off x="8922615" y="4000917"/>
              <a:ext cx="1433852" cy="261610"/>
            </a:xfrm>
            <a:prstGeom prst="rect">
              <a:avLst/>
            </a:prstGeom>
          </p:spPr>
          <p:txBody>
            <a:bodyPr wrap="square">
              <a:spAutoFit/>
            </a:bodyPr>
            <a:lstStyle/>
            <a:p>
              <a:pPr algn="dist"/>
              <a:r>
                <a:rPr kumimoji="1" lang="en-US" altLang="zh-CN" sz="1100" dirty="0">
                  <a:solidFill>
                    <a:schemeClr val="bg1"/>
                  </a:solidFill>
                  <a:latin typeface="Microsoft YaHei" panose="020B0503020204020204" pitchFamily="34" charset="-122"/>
                  <a:ea typeface="Microsoft YaHei" panose="020B0503020204020204" pitchFamily="34" charset="-122"/>
                </a:rPr>
                <a:t>1950s—</a:t>
              </a:r>
              <a:r>
                <a:rPr kumimoji="1" lang="zh-CN" altLang="en-US" sz="1100" dirty="0">
                  <a:solidFill>
                    <a:schemeClr val="bg1"/>
                  </a:solidFill>
                  <a:latin typeface="Microsoft YaHei" panose="020B0503020204020204" pitchFamily="34" charset="-122"/>
                  <a:ea typeface="Microsoft YaHei" panose="020B0503020204020204" pitchFamily="34" charset="-122"/>
                </a:rPr>
                <a:t>至今</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524428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2" presetClass="entr" presetSubtype="2" fill="hold" nodeType="withEffect">
                                  <p:stCondLst>
                                    <p:cond delay="750"/>
                                  </p:stCondLst>
                                  <p:childTnLst>
                                    <p:set>
                                      <p:cBhvr>
                                        <p:cTn id="18" dur="1" fill="hold">
                                          <p:stCondLst>
                                            <p:cond delay="0"/>
                                          </p:stCondLst>
                                        </p:cTn>
                                        <p:tgtEl>
                                          <p:spTgt spid="33"/>
                                        </p:tgtEl>
                                        <p:attrNameLst>
                                          <p:attrName>style.visibility</p:attrName>
                                        </p:attrNameLst>
                                      </p:cBhvr>
                                      <p:to>
                                        <p:strVal val="visible"/>
                                      </p:to>
                                    </p:set>
                                    <p:animEffect transition="in" filter="wipe(right)">
                                      <p:cBhvr>
                                        <p:cTn id="19" dur="500"/>
                                        <p:tgtEl>
                                          <p:spTgt spid="33"/>
                                        </p:tgtEl>
                                      </p:cBhvr>
                                    </p:animEffect>
                                  </p:childTnLst>
                                </p:cTn>
                              </p:par>
                              <p:par>
                                <p:cTn id="20" presetID="8" presetClass="emph" presetSubtype="0" repeatCount="indefinite" fill="hold" nodeType="withEffect">
                                  <p:stCondLst>
                                    <p:cond delay="750"/>
                                  </p:stCondLst>
                                  <p:childTnLst>
                                    <p:animRot by="3600000">
                                      <p:cBhvr>
                                        <p:cTn id="21" dur="6750" fill="hold"/>
                                        <p:tgtEl>
                                          <p:spTgt spid="33"/>
                                        </p:tgtEl>
                                        <p:attrNameLst>
                                          <p:attrName>r</p:attrName>
                                        </p:attrNameLst>
                                      </p:cBhvr>
                                    </p:animRot>
                                  </p:childTnLst>
                                </p:cTn>
                              </p:par>
                              <p:par>
                                <p:cTn id="22" presetID="22" presetClass="entr" presetSubtype="8" fill="hold" grpId="0" nodeType="withEffect">
                                  <p:stCondLst>
                                    <p:cond delay="1000"/>
                                  </p:stCondLst>
                                  <p:childTnLst>
                                    <p:set>
                                      <p:cBhvr>
                                        <p:cTn id="23" dur="1" fill="hold">
                                          <p:stCondLst>
                                            <p:cond delay="0"/>
                                          </p:stCondLst>
                                        </p:cTn>
                                        <p:tgtEl>
                                          <p:spTgt spid="59"/>
                                        </p:tgtEl>
                                        <p:attrNameLst>
                                          <p:attrName>style.visibility</p:attrName>
                                        </p:attrNameLst>
                                      </p:cBhvr>
                                      <p:to>
                                        <p:strVal val="visible"/>
                                      </p:to>
                                    </p:set>
                                    <p:animEffect transition="in" filter="wipe(left)">
                                      <p:cBhvr>
                                        <p:cTn id="24" dur="500"/>
                                        <p:tgtEl>
                                          <p:spTgt spid="59"/>
                                        </p:tgtEl>
                                      </p:cBhvr>
                                    </p:animEffect>
                                  </p:childTnLst>
                                </p:cTn>
                              </p:par>
                              <p:par>
                                <p:cTn id="25" presetID="8" presetClass="emph" presetSubtype="0" repeatCount="indefinite" fill="hold" grpId="1" nodeType="withEffect">
                                  <p:stCondLst>
                                    <p:cond delay="1000"/>
                                  </p:stCondLst>
                                  <p:childTnLst>
                                    <p:animRot by="3600000">
                                      <p:cBhvr>
                                        <p:cTn id="26" dur="6750" fill="hold"/>
                                        <p:tgtEl>
                                          <p:spTgt spid="59"/>
                                        </p:tgtEl>
                                        <p:attrNameLst>
                                          <p:attrName>r</p:attrName>
                                        </p:attrNameLst>
                                      </p:cBhvr>
                                    </p:animRot>
                                  </p:childTnLst>
                                </p:cTn>
                              </p:par>
                              <p:par>
                                <p:cTn id="27" presetID="22" presetClass="entr" presetSubtype="8" fill="hold" nodeType="withEffect">
                                  <p:stCondLst>
                                    <p:cond delay="1250"/>
                                  </p:stCondLst>
                                  <p:childTnLst>
                                    <p:set>
                                      <p:cBhvr>
                                        <p:cTn id="28" dur="1" fill="hold">
                                          <p:stCondLst>
                                            <p:cond delay="0"/>
                                          </p:stCondLst>
                                        </p:cTn>
                                        <p:tgtEl>
                                          <p:spTgt spid="60"/>
                                        </p:tgtEl>
                                        <p:attrNameLst>
                                          <p:attrName>style.visibility</p:attrName>
                                        </p:attrNameLst>
                                      </p:cBhvr>
                                      <p:to>
                                        <p:strVal val="visible"/>
                                      </p:to>
                                    </p:set>
                                    <p:animEffect transition="in" filter="wipe(left)">
                                      <p:cBhvr>
                                        <p:cTn id="29" dur="500"/>
                                        <p:tgtEl>
                                          <p:spTgt spid="60"/>
                                        </p:tgtEl>
                                      </p:cBhvr>
                                    </p:animEffect>
                                  </p:childTnLst>
                                </p:cTn>
                              </p:par>
                              <p:par>
                                <p:cTn id="30" presetID="8" presetClass="emph" presetSubtype="0" repeatCount="indefinite" fill="hold" nodeType="withEffect">
                                  <p:stCondLst>
                                    <p:cond delay="1250"/>
                                  </p:stCondLst>
                                  <p:childTnLst>
                                    <p:animRot by="3600000">
                                      <p:cBhvr>
                                        <p:cTn id="31" dur="6750" fill="hold"/>
                                        <p:tgtEl>
                                          <p:spTgt spid="60"/>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750"/>
                                        <p:tgtEl>
                                          <p:spTgt spid="2"/>
                                        </p:tgtEl>
                                      </p:cBhvr>
                                    </p:animEffect>
                                  </p:childTnLst>
                                </p:cTn>
                              </p:par>
                              <p:par>
                                <p:cTn id="37" presetID="6" presetClass="emph" presetSubtype="0" decel="100000" fill="hold" nodeType="withEffect">
                                  <p:stCondLst>
                                    <p:cond delay="0"/>
                                  </p:stCondLst>
                                  <p:childTnLst>
                                    <p:animScale>
                                      <p:cBhvr>
                                        <p:cTn id="38" dur="1500" fill="hold"/>
                                        <p:tgtEl>
                                          <p:spTgt spid="9"/>
                                        </p:tgtEl>
                                      </p:cBhvr>
                                      <p:by x="90000" y="90000"/>
                                    </p:animScale>
                                  </p:childTnLst>
                                </p:cTn>
                              </p:par>
                              <p:par>
                                <p:cTn id="39" presetID="6" presetClass="emph" presetSubtype="0" decel="100000" fill="hold" nodeType="withEffect">
                                  <p:stCondLst>
                                    <p:cond delay="0"/>
                                  </p:stCondLst>
                                  <p:childTnLst>
                                    <p:animScale>
                                      <p:cBhvr>
                                        <p:cTn id="40" dur="1500" fill="hold"/>
                                        <p:tgtEl>
                                          <p:spTgt spid="12"/>
                                        </p:tgtEl>
                                      </p:cBhvr>
                                      <p:by x="90000" y="90000"/>
                                    </p:animScale>
                                  </p:childTnLst>
                                </p:cTn>
                              </p:par>
                              <p:par>
                                <p:cTn id="41" presetID="6" presetClass="emph" presetSubtype="0" fill="hold" nodeType="withEffect">
                                  <p:stCondLst>
                                    <p:cond delay="0"/>
                                  </p:stCondLst>
                                  <p:childTnLst>
                                    <p:animScale>
                                      <p:cBhvr>
                                        <p:cTn id="42" dur="1500" fill="hold"/>
                                        <p:tgtEl>
                                          <p:spTgt spid="3"/>
                                        </p:tgtEl>
                                      </p:cBhvr>
                                      <p:by x="80000" y="80000"/>
                                    </p:animScale>
                                  </p:childTnLst>
                                </p:cTn>
                              </p:par>
                              <p:par>
                                <p:cTn id="43" presetID="6" presetClass="emph" presetSubtype="0" fill="hold" nodeType="withEffect">
                                  <p:stCondLst>
                                    <p:cond delay="0"/>
                                  </p:stCondLst>
                                  <p:childTnLst>
                                    <p:animScale>
                                      <p:cBhvr>
                                        <p:cTn id="44" dur="1500" fill="hold"/>
                                        <p:tgtEl>
                                          <p:spTgt spid="4"/>
                                        </p:tgtEl>
                                      </p:cBhvr>
                                      <p:by x="80000" y="80000"/>
                                    </p:animScale>
                                  </p:childTnLst>
                                </p:cTn>
                              </p:par>
                              <p:par>
                                <p:cTn id="45" presetID="6" presetClass="emph" presetSubtype="0" decel="100000" fill="hold" nodeType="withEffect">
                                  <p:stCondLst>
                                    <p:cond delay="0"/>
                                  </p:stCondLst>
                                  <p:childTnLst>
                                    <p:animScale>
                                      <p:cBhvr>
                                        <p:cTn id="46" dur="1500" fill="hold"/>
                                        <p:tgtEl>
                                          <p:spTgt spid="7"/>
                                        </p:tgtEl>
                                      </p:cBhvr>
                                      <p:by x="110000" y="110000"/>
                                    </p:animScale>
                                  </p:childTnLst>
                                </p:cTn>
                              </p:par>
                              <p:par>
                                <p:cTn id="47" presetID="6" presetClass="emph" presetSubtype="0" decel="100000" fill="hold" nodeType="withEffect">
                                  <p:stCondLst>
                                    <p:cond delay="0"/>
                                  </p:stCondLst>
                                  <p:childTnLst>
                                    <p:animScale>
                                      <p:cBhvr>
                                        <p:cTn id="48" dur="15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7AD69669-2BBC-F348-A0FC-423072624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08322"/>
            <a:ext cx="12192000" cy="1647464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FA41BD19-B374-9041-A491-9C2C09C54E18}"/>
              </a:ext>
            </a:extLst>
          </p:cNvPr>
          <p:cNvSpPr/>
          <p:nvPr/>
        </p:nvSpPr>
        <p:spPr>
          <a:xfrm>
            <a:off x="0" y="0"/>
            <a:ext cx="12192000" cy="6858000"/>
          </a:xfrm>
          <a:prstGeom prst="rect">
            <a:avLst/>
          </a:prstGeom>
          <a:solidFill>
            <a:srgbClr val="252C2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4" name="圆角矩形 3">
            <a:extLst>
              <a:ext uri="{FF2B5EF4-FFF2-40B4-BE49-F238E27FC236}">
                <a16:creationId xmlns:a16="http://schemas.microsoft.com/office/drawing/2014/main" id="{FF04C934-E139-6A44-9836-7E8AA7C6460E}"/>
              </a:ext>
            </a:extLst>
          </p:cNvPr>
          <p:cNvSpPr/>
          <p:nvPr/>
        </p:nvSpPr>
        <p:spPr>
          <a:xfrm>
            <a:off x="644494" y="2229829"/>
            <a:ext cx="1980000" cy="540000"/>
          </a:xfrm>
          <a:prstGeom prst="roundRect">
            <a:avLst>
              <a:gd name="adj" fmla="val 50000"/>
            </a:avLst>
          </a:prstGeom>
          <a:noFill/>
          <a:ln>
            <a:solidFill>
              <a:srgbClr val="00EDFF"/>
            </a:solid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b="1" dirty="0">
                <a:solidFill>
                  <a:srgbClr val="00E4FF"/>
                </a:solidFill>
                <a:latin typeface="Microsoft YaHei" panose="020B0503020204020204" pitchFamily="34" charset="-122"/>
                <a:ea typeface="Microsoft YaHei" panose="020B0503020204020204" pitchFamily="34" charset="-122"/>
              </a:rPr>
              <a:t>达达主义</a:t>
            </a:r>
            <a:endParaRPr kumimoji="1" lang="zh-CN" altLang="en-US" b="1" dirty="0">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9D633AB6-B4C4-2840-9B24-FD7903AF73E5}"/>
              </a:ext>
            </a:extLst>
          </p:cNvPr>
          <p:cNvSpPr txBox="1"/>
          <p:nvPr/>
        </p:nvSpPr>
        <p:spPr>
          <a:xfrm>
            <a:off x="644496" y="744111"/>
            <a:ext cx="3767320" cy="523220"/>
          </a:xfrm>
          <a:prstGeom prst="rect">
            <a:avLst/>
          </a:prstGeom>
          <a:noFill/>
        </p:spPr>
        <p:txBody>
          <a:bodyPr wrap="square" rtlCol="0">
            <a:spAutoFit/>
          </a:bodyPr>
          <a:lstStyle/>
          <a:p>
            <a:r>
              <a:rPr kumimoji="1" lang="zh-CN" altLang="en-US" sz="2800" b="1" spc="300" dirty="0">
                <a:solidFill>
                  <a:schemeClr val="bg1"/>
                </a:solidFill>
                <a:latin typeface="Microsoft YaHei" panose="020B0503020204020204" pitchFamily="34" charset="-122"/>
                <a:ea typeface="Microsoft YaHei" panose="020B0503020204020204" pitchFamily="34" charset="-122"/>
              </a:rPr>
              <a:t>超现实主义</a:t>
            </a:r>
          </a:p>
        </p:txBody>
      </p:sp>
      <p:cxnSp>
        <p:nvCxnSpPr>
          <p:cNvPr id="23" name="直线连接符 22">
            <a:extLst>
              <a:ext uri="{FF2B5EF4-FFF2-40B4-BE49-F238E27FC236}">
                <a16:creationId xmlns:a16="http://schemas.microsoft.com/office/drawing/2014/main" id="{899E7AFA-88E6-5945-90A0-CE8A52F78D1C}"/>
              </a:ext>
            </a:extLst>
          </p:cNvPr>
          <p:cNvCxnSpPr>
            <a:cxnSpLocks/>
          </p:cNvCxnSpPr>
          <p:nvPr/>
        </p:nvCxnSpPr>
        <p:spPr>
          <a:xfrm flipH="1">
            <a:off x="715936" y="1356537"/>
            <a:ext cx="3119548"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5B6D092F-D124-6C49-A4CA-83DA5D2A250F}"/>
              </a:ext>
            </a:extLst>
          </p:cNvPr>
          <p:cNvCxnSpPr>
            <a:cxnSpLocks/>
          </p:cNvCxnSpPr>
          <p:nvPr/>
        </p:nvCxnSpPr>
        <p:spPr>
          <a:xfrm flipH="1">
            <a:off x="715936" y="1356537"/>
            <a:ext cx="1980000" cy="0"/>
          </a:xfrm>
          <a:prstGeom prst="line">
            <a:avLst/>
          </a:prstGeom>
          <a:ln w="38100">
            <a:solidFill>
              <a:srgbClr val="00EDFF"/>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B5B382D6-5389-3446-BE5E-54165222A086}"/>
              </a:ext>
            </a:extLst>
          </p:cNvPr>
          <p:cNvSpPr/>
          <p:nvPr/>
        </p:nvSpPr>
        <p:spPr>
          <a:xfrm>
            <a:off x="4311507" y="-1001195"/>
            <a:ext cx="1107996" cy="369332"/>
          </a:xfrm>
          <a:prstGeom prst="rect">
            <a:avLst/>
          </a:prstGeom>
        </p:spPr>
        <p:txBody>
          <a:bodyPr wrap="none">
            <a:spAutoFit/>
          </a:bodyPr>
          <a:lstStyle/>
          <a:p>
            <a:r>
              <a:rPr kumimoji="1" lang="zh-CN" altLang="en-US" dirty="0">
                <a:solidFill>
                  <a:schemeClr val="tx1">
                    <a:lumMod val="75000"/>
                    <a:lumOff val="25000"/>
                  </a:schemeClr>
                </a:solidFill>
              </a:rPr>
              <a:t>达达主义</a:t>
            </a:r>
            <a:endParaRPr lang="zh-CN" altLang="en-US" dirty="0"/>
          </a:p>
        </p:txBody>
      </p:sp>
      <p:sp>
        <p:nvSpPr>
          <p:cNvPr id="34" name="三角形 33">
            <a:extLst>
              <a:ext uri="{FF2B5EF4-FFF2-40B4-BE49-F238E27FC236}">
                <a16:creationId xmlns:a16="http://schemas.microsoft.com/office/drawing/2014/main" id="{29CA0BD8-7E24-2447-BB5A-B10D575B79E2}"/>
              </a:ext>
            </a:extLst>
          </p:cNvPr>
          <p:cNvSpPr/>
          <p:nvPr/>
        </p:nvSpPr>
        <p:spPr>
          <a:xfrm rot="16200000">
            <a:off x="3875675" y="5146778"/>
            <a:ext cx="1521620" cy="1311741"/>
          </a:xfrm>
          <a:prstGeom prst="triangle">
            <a:avLst/>
          </a:prstGeom>
          <a:noFill/>
          <a:ln w="254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5" name="图片 34" descr="图片包含 游戏机&#10;&#10;描述已自动生成">
            <a:extLst>
              <a:ext uri="{FF2B5EF4-FFF2-40B4-BE49-F238E27FC236}">
                <a16:creationId xmlns:a16="http://schemas.microsoft.com/office/drawing/2014/main" id="{EAE12874-29DE-2C4F-8A86-BBD861EA2DDD}"/>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6555060" y="-351175"/>
            <a:ext cx="6851107" cy="6851107"/>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grpSp>
        <p:nvGrpSpPr>
          <p:cNvPr id="2" name="组合 1">
            <a:extLst>
              <a:ext uri="{FF2B5EF4-FFF2-40B4-BE49-F238E27FC236}">
                <a16:creationId xmlns:a16="http://schemas.microsoft.com/office/drawing/2014/main" id="{1F49758B-8BA1-45BC-AE25-04D81EA4FCF7}"/>
              </a:ext>
            </a:extLst>
          </p:cNvPr>
          <p:cNvGrpSpPr/>
          <p:nvPr/>
        </p:nvGrpSpPr>
        <p:grpSpPr>
          <a:xfrm>
            <a:off x="4688258" y="-631863"/>
            <a:ext cx="2160000" cy="6456327"/>
            <a:chOff x="4688258" y="-631863"/>
            <a:chExt cx="2160000" cy="6456327"/>
          </a:xfrm>
        </p:grpSpPr>
        <p:pic>
          <p:nvPicPr>
            <p:cNvPr id="12" name="Picture 4">
              <a:extLst>
                <a:ext uri="{FF2B5EF4-FFF2-40B4-BE49-F238E27FC236}">
                  <a16:creationId xmlns:a16="http://schemas.microsoft.com/office/drawing/2014/main" id="{76092456-41B9-48ED-99FC-F8D9C77831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8258" y="-631863"/>
              <a:ext cx="2160000" cy="3243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90DD2DDE-DB07-4488-A952-01D6673915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92" t="2263" r="3028" b="1031"/>
            <a:stretch/>
          </p:blipFill>
          <p:spPr bwMode="auto">
            <a:xfrm>
              <a:off x="4688258" y="2807781"/>
              <a:ext cx="2160000" cy="30166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组合 4">
            <a:extLst>
              <a:ext uri="{FF2B5EF4-FFF2-40B4-BE49-F238E27FC236}">
                <a16:creationId xmlns:a16="http://schemas.microsoft.com/office/drawing/2014/main" id="{80F0D3CA-40F4-408D-B846-615DD9112464}"/>
              </a:ext>
            </a:extLst>
          </p:cNvPr>
          <p:cNvGrpSpPr/>
          <p:nvPr/>
        </p:nvGrpSpPr>
        <p:grpSpPr>
          <a:xfrm>
            <a:off x="7068069" y="1267331"/>
            <a:ext cx="2160000" cy="6339387"/>
            <a:chOff x="7068069" y="1267331"/>
            <a:chExt cx="2160000" cy="6339387"/>
          </a:xfrm>
        </p:grpSpPr>
        <p:pic>
          <p:nvPicPr>
            <p:cNvPr id="11270" name="Picture 6">
              <a:extLst>
                <a:ext uri="{FF2B5EF4-FFF2-40B4-BE49-F238E27FC236}">
                  <a16:creationId xmlns:a16="http://schemas.microsoft.com/office/drawing/2014/main" id="{72175776-07E3-48FC-AA26-40519CF9E7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8069" y="1267331"/>
              <a:ext cx="2160000" cy="306041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8FC1590-7F35-4A4E-9A72-B09C050A38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8069" y="4515901"/>
              <a:ext cx="2160000" cy="309081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2">
            <a:extLst>
              <a:ext uri="{FF2B5EF4-FFF2-40B4-BE49-F238E27FC236}">
                <a16:creationId xmlns:a16="http://schemas.microsoft.com/office/drawing/2014/main" id="{A27E56DF-87AA-4FA2-9812-41B84A0D1A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7880" y="0"/>
            <a:ext cx="2160000" cy="485747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a:extLst>
              <a:ext uri="{FF2B5EF4-FFF2-40B4-BE49-F238E27FC236}">
                <a16:creationId xmlns:a16="http://schemas.microsoft.com/office/drawing/2014/main" id="{32FCE7F6-472B-4281-AAE9-0F774BB7C271}"/>
              </a:ext>
            </a:extLst>
          </p:cNvPr>
          <p:cNvGrpSpPr/>
          <p:nvPr/>
        </p:nvGrpSpPr>
        <p:grpSpPr>
          <a:xfrm flipV="1">
            <a:off x="1328494" y="2919208"/>
            <a:ext cx="612000" cy="324000"/>
            <a:chOff x="-2504262" y="2229829"/>
            <a:chExt cx="1060704" cy="1199031"/>
          </a:xfrm>
        </p:grpSpPr>
        <p:sp>
          <p:nvSpPr>
            <p:cNvPr id="25" name="三角形 1">
              <a:extLst>
                <a:ext uri="{FF2B5EF4-FFF2-40B4-BE49-F238E27FC236}">
                  <a16:creationId xmlns:a16="http://schemas.microsoft.com/office/drawing/2014/main" id="{438552A0-D211-4FC0-94BE-7E03212A14B5}"/>
                </a:ext>
              </a:extLst>
            </p:cNvPr>
            <p:cNvSpPr/>
            <p:nvPr/>
          </p:nvSpPr>
          <p:spPr>
            <a:xfrm>
              <a:off x="-2504262" y="2229829"/>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6" name="三角形 19">
              <a:extLst>
                <a:ext uri="{FF2B5EF4-FFF2-40B4-BE49-F238E27FC236}">
                  <a16:creationId xmlns:a16="http://schemas.microsoft.com/office/drawing/2014/main" id="{7ED107AE-CB25-4D5E-96B0-0A326796639F}"/>
                </a:ext>
              </a:extLst>
            </p:cNvPr>
            <p:cNvSpPr/>
            <p:nvPr/>
          </p:nvSpPr>
          <p:spPr>
            <a:xfrm>
              <a:off x="-2504262" y="2514460"/>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6" name="文本框 5">
            <a:extLst>
              <a:ext uri="{FF2B5EF4-FFF2-40B4-BE49-F238E27FC236}">
                <a16:creationId xmlns:a16="http://schemas.microsoft.com/office/drawing/2014/main" id="{DAFD8F96-B7DA-EA83-1DCE-36C1F420672F}"/>
              </a:ext>
            </a:extLst>
          </p:cNvPr>
          <p:cNvSpPr txBox="1"/>
          <p:nvPr/>
        </p:nvSpPr>
        <p:spPr>
          <a:xfrm>
            <a:off x="644494" y="3296360"/>
            <a:ext cx="3975471" cy="1745478"/>
          </a:xfrm>
          <a:prstGeom prst="rect">
            <a:avLst/>
          </a:prstGeom>
          <a:noFill/>
        </p:spPr>
        <p:txBody>
          <a:bodyPr wrap="square" rtlCol="0">
            <a:spAutoFit/>
          </a:bodyPr>
          <a:lstStyle/>
          <a:p>
            <a:pPr indent="-180000">
              <a:lnSpc>
                <a:spcPct val="130000"/>
              </a:lnSpc>
              <a:buFont typeface="Arial" panose="020B0604020202020204" pitchFamily="34" charset="0"/>
              <a:buChar char="•"/>
            </a:pPr>
            <a:r>
              <a:rPr lang="zh-CN" altLang="en-US" sz="1400" dirty="0">
                <a:solidFill>
                  <a:schemeClr val="bg1"/>
                </a:solidFill>
                <a:latin typeface="Microsoft YaHei" panose="020B0503020204020204" pitchFamily="34" charset="-122"/>
                <a:ea typeface="Microsoft YaHei" panose="020B0503020204020204" pitchFamily="34" charset="-122"/>
              </a:rPr>
              <a:t>追求清醒的非理性状态</a:t>
            </a:r>
            <a:endParaRPr lang="en-US" altLang="zh-CN" sz="1400" dirty="0">
              <a:solidFill>
                <a:schemeClr val="bg1"/>
              </a:solidFill>
              <a:latin typeface="Microsoft YaHei" panose="020B0503020204020204" pitchFamily="34" charset="-122"/>
              <a:ea typeface="Microsoft YaHei" panose="020B0503020204020204" pitchFamily="34" charset="-122"/>
            </a:endParaRPr>
          </a:p>
          <a:p>
            <a:pPr indent="-180000">
              <a:lnSpc>
                <a:spcPct val="130000"/>
              </a:lnSpc>
              <a:buFont typeface="Arial" panose="020B0604020202020204" pitchFamily="34" charset="0"/>
              <a:buChar char="•"/>
            </a:pPr>
            <a:r>
              <a:rPr lang="zh-CN" altLang="en-US" sz="1400" dirty="0">
                <a:solidFill>
                  <a:schemeClr val="bg1"/>
                </a:solidFill>
                <a:latin typeface="Microsoft YaHei" panose="020B0503020204020204" pitchFamily="34" charset="-122"/>
                <a:ea typeface="Microsoft YaHei" panose="020B0503020204020204" pitchFamily="34" charset="-122"/>
              </a:rPr>
              <a:t>拒绝约定俗成的艺术标准</a:t>
            </a:r>
            <a:endParaRPr lang="en-US" altLang="zh-CN" sz="1400" dirty="0">
              <a:solidFill>
                <a:schemeClr val="bg1"/>
              </a:solidFill>
              <a:latin typeface="Microsoft YaHei" panose="020B0503020204020204" pitchFamily="34" charset="-122"/>
              <a:ea typeface="Microsoft YaHei" panose="020B0503020204020204" pitchFamily="34" charset="-122"/>
            </a:endParaRPr>
          </a:p>
          <a:p>
            <a:pPr indent="-180000">
              <a:lnSpc>
                <a:spcPct val="130000"/>
              </a:lnSpc>
              <a:buFont typeface="Arial" panose="020B0604020202020204" pitchFamily="34" charset="0"/>
              <a:buChar char="•"/>
            </a:pPr>
            <a:r>
              <a:rPr lang="zh-CN" altLang="en-US" sz="1400" dirty="0">
                <a:solidFill>
                  <a:schemeClr val="bg1"/>
                </a:solidFill>
                <a:latin typeface="Microsoft YaHei" panose="020B0503020204020204" pitchFamily="34" charset="-122"/>
                <a:ea typeface="Microsoft YaHei" panose="020B0503020204020204" pitchFamily="34" charset="-122"/>
              </a:rPr>
              <a:t>追求无意、偶然和随兴而做</a:t>
            </a:r>
            <a:endParaRPr lang="en-US" altLang="zh-CN" sz="1400" dirty="0">
              <a:solidFill>
                <a:schemeClr val="bg1"/>
              </a:solidFill>
              <a:latin typeface="Microsoft YaHei" panose="020B0503020204020204" pitchFamily="34" charset="-122"/>
              <a:ea typeface="Microsoft YaHei" panose="020B0503020204020204" pitchFamily="34" charset="-122"/>
            </a:endParaRPr>
          </a:p>
          <a:p>
            <a:pPr indent="-180000">
              <a:lnSpc>
                <a:spcPct val="130000"/>
              </a:lnSpc>
              <a:buFont typeface="Arial" panose="020B0604020202020204" pitchFamily="34" charset="0"/>
              <a:buChar char="•"/>
            </a:pPr>
            <a:endParaRPr lang="en-US" altLang="zh-CN" sz="1400" dirty="0">
              <a:solidFill>
                <a:schemeClr val="bg1"/>
              </a:solidFill>
              <a:latin typeface="Microsoft YaHei" panose="020B0503020204020204" pitchFamily="34" charset="-122"/>
              <a:ea typeface="Microsoft YaHei" panose="020B0503020204020204" pitchFamily="34" charset="-122"/>
            </a:endParaRPr>
          </a:p>
          <a:p>
            <a:pPr>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rPr>
              <a:t>它不是一种画法，不是一种对美的诠释。</a:t>
            </a:r>
            <a:endParaRPr lang="en-US" altLang="zh-CN" sz="1400" dirty="0">
              <a:solidFill>
                <a:schemeClr val="bg1"/>
              </a:solidFill>
              <a:latin typeface="Microsoft YaHei" panose="020B0503020204020204" pitchFamily="34" charset="-122"/>
              <a:ea typeface="Microsoft YaHei" panose="020B0503020204020204" pitchFamily="34" charset="-122"/>
            </a:endParaRPr>
          </a:p>
          <a:p>
            <a:pPr>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rPr>
              <a:t>达达主义是一种态度，一种颠覆一切的态度。</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1774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iterate type="lt">
                                    <p:tmPct val="3000"/>
                                  </p:iterate>
                                  <p:childTnLst>
                                    <p:set>
                                      <p:cBhvr>
                                        <p:cTn id="6" dur="1" fill="hold">
                                          <p:stCondLst>
                                            <p:cond delay="0"/>
                                          </p:stCondLst>
                                        </p:cTn>
                                        <p:tgtEl>
                                          <p:spTgt spid="22"/>
                                        </p:tgtEl>
                                        <p:attrNameLst>
                                          <p:attrName>style.visibility</p:attrName>
                                        </p:attrNameLst>
                                      </p:cBhvr>
                                      <p:to>
                                        <p:strVal val="visible"/>
                                      </p:to>
                                    </p:set>
                                    <p:anim to="" calcmode="lin" valueType="num">
                                      <p:cBhvr>
                                        <p:cTn id="7" dur="800" fill="hold">
                                          <p:stCondLst>
                                            <p:cond delay="0"/>
                                          </p:stCondLst>
                                        </p:cTn>
                                        <p:tgtEl>
                                          <p:spTgt spid="22"/>
                                        </p:tgtEl>
                                        <p:attrNameLst>
                                          <p:attrName>ppt_w</p:attrName>
                                        </p:attrNameLst>
                                      </p:cBhvr>
                                      <p:tavLst>
                                        <p:tav tm="0" fmla="#ppt_w-(#ppt_w-0)*(1-$)^6">
                                          <p:val>
                                            <p:strVal val="0"/>
                                          </p:val>
                                        </p:tav>
                                        <p:tav tm="100000">
                                          <p:val>
                                            <p:strVal val="1"/>
                                          </p:val>
                                        </p:tav>
                                      </p:tavLst>
                                    </p:anim>
                                  </p:childTnLst>
                                </p:cTn>
                              </p:par>
                              <p:par>
                                <p:cTn id="8" presetID="17"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ppt_x</p:attrName>
                                        </p:attrNameLst>
                                      </p:cBhvr>
                                      <p:tavLst>
                                        <p:tav tm="0">
                                          <p:val>
                                            <p:strVal val="#ppt_x-#ppt_w/2"/>
                                          </p:val>
                                        </p:tav>
                                        <p:tav tm="100000">
                                          <p:val>
                                            <p:strVal val="#ppt_x"/>
                                          </p:val>
                                        </p:tav>
                                      </p:tavLst>
                                    </p:anim>
                                    <p:anim calcmode="lin" valueType="num">
                                      <p:cBhvr>
                                        <p:cTn id="11" dur="500" fill="hold"/>
                                        <p:tgtEl>
                                          <p:spTgt spid="23"/>
                                        </p:tgtEl>
                                        <p:attrNameLst>
                                          <p:attrName>ppt_y</p:attrName>
                                        </p:attrNameLst>
                                      </p:cBhvr>
                                      <p:tavLst>
                                        <p:tav tm="0">
                                          <p:val>
                                            <p:strVal val="#ppt_y"/>
                                          </p:val>
                                        </p:tav>
                                        <p:tav tm="100000">
                                          <p:val>
                                            <p:strVal val="#ppt_y"/>
                                          </p:val>
                                        </p:tav>
                                      </p:tavLst>
                                    </p:anim>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strVal val="#ppt_h"/>
                                          </p:val>
                                        </p:tav>
                                        <p:tav tm="100000">
                                          <p:val>
                                            <p:strVal val="#ppt_h"/>
                                          </p:val>
                                        </p:tav>
                                      </p:tavLst>
                                    </p:anim>
                                  </p:childTnLst>
                                </p:cTn>
                              </p:par>
                              <p:par>
                                <p:cTn id="14" presetID="17" presetClass="entr" presetSubtype="8"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ppt_x</p:attrName>
                                        </p:attrNameLst>
                                      </p:cBhvr>
                                      <p:tavLst>
                                        <p:tav tm="0">
                                          <p:val>
                                            <p:strVal val="#ppt_x-#ppt_w/2"/>
                                          </p:val>
                                        </p:tav>
                                        <p:tav tm="100000">
                                          <p:val>
                                            <p:strVal val="#ppt_x"/>
                                          </p:val>
                                        </p:tav>
                                      </p:tavLst>
                                    </p:anim>
                                    <p:anim calcmode="lin" valueType="num">
                                      <p:cBhvr>
                                        <p:cTn id="17" dur="500" fill="hold"/>
                                        <p:tgtEl>
                                          <p:spTgt spid="24"/>
                                        </p:tgtEl>
                                        <p:attrNameLst>
                                          <p:attrName>ppt_y</p:attrName>
                                        </p:attrNameLst>
                                      </p:cBhvr>
                                      <p:tavLst>
                                        <p:tav tm="0">
                                          <p:val>
                                            <p:strVal val="#ppt_y"/>
                                          </p:val>
                                        </p:tav>
                                        <p:tav tm="100000">
                                          <p:val>
                                            <p:strVal val="#ppt_y"/>
                                          </p:val>
                                        </p:tav>
                                      </p:tavLst>
                                    </p:anim>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25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750"/>
                                        <p:tgtEl>
                                          <p:spTgt spid="35"/>
                                        </p:tgtEl>
                                      </p:cBhvr>
                                    </p:animEffect>
                                  </p:childTnLst>
                                </p:cTn>
                              </p:par>
                              <p:par>
                                <p:cTn id="23" presetID="8" presetClass="emph" presetSubtype="0" repeatCount="indefinite" fill="hold" nodeType="withEffect">
                                  <p:stCondLst>
                                    <p:cond delay="250"/>
                                  </p:stCondLst>
                                  <p:childTnLst>
                                    <p:animRot by="21600000">
                                      <p:cBhvr>
                                        <p:cTn id="24" dur="20000" fill="hold"/>
                                        <p:tgtEl>
                                          <p:spTgt spid="35"/>
                                        </p:tgtEl>
                                        <p:attrNameLst>
                                          <p:attrName>r</p:attrName>
                                        </p:attrNameLst>
                                      </p:cBhvr>
                                    </p:animRot>
                                  </p:childTnLst>
                                </p:cTn>
                              </p:par>
                              <p:par>
                                <p:cTn id="25" presetID="53" presetClass="entr" presetSubtype="16" fill="hold" grpId="0" nodeType="withEffect">
                                  <p:stCondLst>
                                    <p:cond delay="750"/>
                                  </p:stCondLst>
                                  <p:childTnLst>
                                    <p:set>
                                      <p:cBhvr>
                                        <p:cTn id="26" dur="1" fill="hold">
                                          <p:stCondLst>
                                            <p:cond delay="0"/>
                                          </p:stCondLst>
                                        </p:cTn>
                                        <p:tgtEl>
                                          <p:spTgt spid="34"/>
                                        </p:tgtEl>
                                        <p:attrNameLst>
                                          <p:attrName>style.visibility</p:attrName>
                                        </p:attrNameLst>
                                      </p:cBhvr>
                                      <p:to>
                                        <p:strVal val="visible"/>
                                      </p:to>
                                    </p:set>
                                    <p:anim calcmode="lin" valueType="num">
                                      <p:cBhvr>
                                        <p:cTn id="27" dur="1000" fill="hold"/>
                                        <p:tgtEl>
                                          <p:spTgt spid="34"/>
                                        </p:tgtEl>
                                        <p:attrNameLst>
                                          <p:attrName>ppt_w</p:attrName>
                                        </p:attrNameLst>
                                      </p:cBhvr>
                                      <p:tavLst>
                                        <p:tav tm="0">
                                          <p:val>
                                            <p:fltVal val="0"/>
                                          </p:val>
                                        </p:tav>
                                        <p:tav tm="100000">
                                          <p:val>
                                            <p:strVal val="#ppt_w"/>
                                          </p:val>
                                        </p:tav>
                                      </p:tavLst>
                                    </p:anim>
                                    <p:anim calcmode="lin" valueType="num">
                                      <p:cBhvr>
                                        <p:cTn id="28" dur="1000" fill="hold"/>
                                        <p:tgtEl>
                                          <p:spTgt spid="34"/>
                                        </p:tgtEl>
                                        <p:attrNameLst>
                                          <p:attrName>ppt_h</p:attrName>
                                        </p:attrNameLst>
                                      </p:cBhvr>
                                      <p:tavLst>
                                        <p:tav tm="0">
                                          <p:val>
                                            <p:fltVal val="0"/>
                                          </p:val>
                                        </p:tav>
                                        <p:tav tm="100000">
                                          <p:val>
                                            <p:strVal val="#ppt_h"/>
                                          </p:val>
                                        </p:tav>
                                      </p:tavLst>
                                    </p:anim>
                                    <p:animEffect transition="in" filter="fade">
                                      <p:cBhvr>
                                        <p:cTn id="29" dur="1000"/>
                                        <p:tgtEl>
                                          <p:spTgt spid="34"/>
                                        </p:tgtEl>
                                      </p:cBhvr>
                                    </p:animEffect>
                                  </p:childTnLst>
                                </p:cTn>
                              </p:par>
                              <p:par>
                                <p:cTn id="30" presetID="8" presetClass="emph" presetSubtype="0" repeatCount="indefinite" fill="hold" grpId="1" nodeType="withEffect">
                                  <p:stCondLst>
                                    <p:cond delay="750"/>
                                  </p:stCondLst>
                                  <p:childTnLst>
                                    <p:animRot by="21600000">
                                      <p:cBhvr>
                                        <p:cTn id="31" dur="20000" fill="hold"/>
                                        <p:tgtEl>
                                          <p:spTgt spid="34"/>
                                        </p:tgtEl>
                                        <p:attrNameLst>
                                          <p:attrName>r</p:attrName>
                                        </p:attrNameLst>
                                      </p:cBhvr>
                                    </p:animRot>
                                  </p:childTnLst>
                                </p:cTn>
                              </p:par>
                              <p:par>
                                <p:cTn id="32" presetID="42" presetClass="entr" presetSubtype="0" fill="hold" grpId="0" nodeType="with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2" presetClass="entr" presetSubtype="1" decel="100000" fill="hold" nodeType="withEffect">
                                  <p:stCondLst>
                                    <p:cond delay="75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0-#ppt_h/2"/>
                                          </p:val>
                                        </p:tav>
                                        <p:tav tm="100000">
                                          <p:val>
                                            <p:strVal val="#ppt_y"/>
                                          </p:val>
                                        </p:tav>
                                      </p:tavLst>
                                    </p:anim>
                                  </p:childTnLst>
                                </p:cTn>
                              </p:par>
                              <p:par>
                                <p:cTn id="41" presetID="2" presetClass="entr" presetSubtype="1" decel="100000" fill="hold" nodeType="withEffect">
                                  <p:stCondLst>
                                    <p:cond delay="75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ppt_x"/>
                                          </p:val>
                                        </p:tav>
                                        <p:tav tm="100000">
                                          <p:val>
                                            <p:strVal val="#ppt_x"/>
                                          </p:val>
                                        </p:tav>
                                      </p:tavLst>
                                    </p:anim>
                                    <p:anim calcmode="lin" valueType="num">
                                      <p:cBhvr additive="base">
                                        <p:cTn id="44" dur="10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4" decel="100000" fill="hold" nodeType="withEffect">
                                  <p:stCondLst>
                                    <p:cond delay="75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1000" fill="hold"/>
                                        <p:tgtEl>
                                          <p:spTgt spid="5"/>
                                        </p:tgtEl>
                                        <p:attrNameLst>
                                          <p:attrName>ppt_x</p:attrName>
                                        </p:attrNameLst>
                                      </p:cBhvr>
                                      <p:tavLst>
                                        <p:tav tm="0">
                                          <p:val>
                                            <p:strVal val="#ppt_x"/>
                                          </p:val>
                                        </p:tav>
                                        <p:tav tm="100000">
                                          <p:val>
                                            <p:strVal val="#ppt_x"/>
                                          </p:val>
                                        </p:tav>
                                      </p:tavLst>
                                    </p:anim>
                                    <p:anim calcmode="lin" valueType="num">
                                      <p:cBhvr additive="base">
                                        <p:cTn id="48" dur="1000" fill="hold"/>
                                        <p:tgtEl>
                                          <p:spTgt spid="5"/>
                                        </p:tgtEl>
                                        <p:attrNameLst>
                                          <p:attrName>ppt_y</p:attrName>
                                        </p:attrNameLst>
                                      </p:cBhvr>
                                      <p:tavLst>
                                        <p:tav tm="0">
                                          <p:val>
                                            <p:strVal val="1+#ppt_h/2"/>
                                          </p:val>
                                        </p:tav>
                                        <p:tav tm="100000">
                                          <p:val>
                                            <p:strVal val="#ppt_y"/>
                                          </p:val>
                                        </p:tav>
                                      </p:tavLst>
                                    </p:anim>
                                  </p:childTnLst>
                                </p:cTn>
                              </p:par>
                              <p:par>
                                <p:cTn id="49" presetID="22" presetClass="entr" presetSubtype="1" fill="hold" nodeType="withEffect">
                                  <p:stCondLst>
                                    <p:cond delay="1250"/>
                                  </p:stCondLst>
                                  <p:childTnLst>
                                    <p:set>
                                      <p:cBhvr>
                                        <p:cTn id="50" dur="1" fill="hold">
                                          <p:stCondLst>
                                            <p:cond delay="0"/>
                                          </p:stCondLst>
                                        </p:cTn>
                                        <p:tgtEl>
                                          <p:spTgt spid="21"/>
                                        </p:tgtEl>
                                        <p:attrNameLst>
                                          <p:attrName>style.visibility</p:attrName>
                                        </p:attrNameLst>
                                      </p:cBhvr>
                                      <p:to>
                                        <p:strVal val="visible"/>
                                      </p:to>
                                    </p:set>
                                    <p:animEffect transition="in" filter="wipe(up)">
                                      <p:cBhvr>
                                        <p:cTn id="51" dur="500"/>
                                        <p:tgtEl>
                                          <p:spTgt spid="21"/>
                                        </p:tgtEl>
                                      </p:cBhvr>
                                    </p:animEffect>
                                  </p:childTnLst>
                                </p:cTn>
                              </p:par>
                              <p:par>
                                <p:cTn id="52" presetID="42" presetClass="entr" presetSubtype="0" fill="hold" grpId="0" nodeType="withEffect">
                                  <p:stCondLst>
                                    <p:cond delay="75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p:bldP spid="34" grpId="0" animBg="1"/>
      <p:bldP spid="34" grpId="1"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7AD69669-2BBC-F348-A0FC-423072624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08322"/>
            <a:ext cx="12192000" cy="1647464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FA41BD19-B374-9041-A491-9C2C09C54E18}"/>
              </a:ext>
            </a:extLst>
          </p:cNvPr>
          <p:cNvSpPr/>
          <p:nvPr/>
        </p:nvSpPr>
        <p:spPr>
          <a:xfrm>
            <a:off x="0" y="0"/>
            <a:ext cx="12192000" cy="6858000"/>
          </a:xfrm>
          <a:prstGeom prst="rect">
            <a:avLst/>
          </a:prstGeom>
          <a:solidFill>
            <a:srgbClr val="252C2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2" name="文本框 21">
            <a:extLst>
              <a:ext uri="{FF2B5EF4-FFF2-40B4-BE49-F238E27FC236}">
                <a16:creationId xmlns:a16="http://schemas.microsoft.com/office/drawing/2014/main" id="{9D633AB6-B4C4-2840-9B24-FD7903AF73E5}"/>
              </a:ext>
            </a:extLst>
          </p:cNvPr>
          <p:cNvSpPr txBox="1"/>
          <p:nvPr/>
        </p:nvSpPr>
        <p:spPr>
          <a:xfrm>
            <a:off x="644496" y="744111"/>
            <a:ext cx="3767320" cy="523220"/>
          </a:xfrm>
          <a:prstGeom prst="rect">
            <a:avLst/>
          </a:prstGeom>
          <a:noFill/>
        </p:spPr>
        <p:txBody>
          <a:bodyPr wrap="square" rtlCol="0">
            <a:spAutoFit/>
          </a:bodyPr>
          <a:lstStyle/>
          <a:p>
            <a:r>
              <a:rPr kumimoji="1" lang="zh-CN" altLang="en-US" sz="2800" b="1" spc="300" dirty="0">
                <a:solidFill>
                  <a:schemeClr val="bg1"/>
                </a:solidFill>
                <a:latin typeface="Microsoft YaHei" panose="020B0503020204020204" pitchFamily="34" charset="-122"/>
                <a:ea typeface="Microsoft YaHei" panose="020B0503020204020204" pitchFamily="34" charset="-122"/>
              </a:rPr>
              <a:t>超现实主义</a:t>
            </a:r>
          </a:p>
        </p:txBody>
      </p:sp>
      <p:cxnSp>
        <p:nvCxnSpPr>
          <p:cNvPr id="23" name="直线连接符 22">
            <a:extLst>
              <a:ext uri="{FF2B5EF4-FFF2-40B4-BE49-F238E27FC236}">
                <a16:creationId xmlns:a16="http://schemas.microsoft.com/office/drawing/2014/main" id="{899E7AFA-88E6-5945-90A0-CE8A52F78D1C}"/>
              </a:ext>
            </a:extLst>
          </p:cNvPr>
          <p:cNvCxnSpPr>
            <a:cxnSpLocks/>
          </p:cNvCxnSpPr>
          <p:nvPr/>
        </p:nvCxnSpPr>
        <p:spPr>
          <a:xfrm flipH="1">
            <a:off x="715936" y="1356537"/>
            <a:ext cx="3119548"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5B6D092F-D124-6C49-A4CA-83DA5D2A250F}"/>
              </a:ext>
            </a:extLst>
          </p:cNvPr>
          <p:cNvCxnSpPr>
            <a:cxnSpLocks/>
          </p:cNvCxnSpPr>
          <p:nvPr/>
        </p:nvCxnSpPr>
        <p:spPr>
          <a:xfrm flipH="1">
            <a:off x="715936" y="1356537"/>
            <a:ext cx="1980000" cy="0"/>
          </a:xfrm>
          <a:prstGeom prst="line">
            <a:avLst/>
          </a:prstGeom>
          <a:ln w="38100">
            <a:solidFill>
              <a:srgbClr val="00EDFF"/>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B5B382D6-5389-3446-BE5E-54165222A086}"/>
              </a:ext>
            </a:extLst>
          </p:cNvPr>
          <p:cNvSpPr/>
          <p:nvPr/>
        </p:nvSpPr>
        <p:spPr>
          <a:xfrm>
            <a:off x="4311507" y="-1001195"/>
            <a:ext cx="1107996" cy="369332"/>
          </a:xfrm>
          <a:prstGeom prst="rect">
            <a:avLst/>
          </a:prstGeom>
        </p:spPr>
        <p:txBody>
          <a:bodyPr wrap="none">
            <a:spAutoFit/>
          </a:bodyPr>
          <a:lstStyle/>
          <a:p>
            <a:r>
              <a:rPr kumimoji="1" lang="zh-CN" altLang="en-US" dirty="0">
                <a:solidFill>
                  <a:schemeClr val="tx1">
                    <a:lumMod val="75000"/>
                    <a:lumOff val="25000"/>
                  </a:schemeClr>
                </a:solidFill>
              </a:rPr>
              <a:t>达达主义</a:t>
            </a:r>
            <a:endParaRPr lang="zh-CN" altLang="en-US" dirty="0"/>
          </a:p>
        </p:txBody>
      </p:sp>
      <p:sp>
        <p:nvSpPr>
          <p:cNvPr id="34" name="三角形 33">
            <a:extLst>
              <a:ext uri="{FF2B5EF4-FFF2-40B4-BE49-F238E27FC236}">
                <a16:creationId xmlns:a16="http://schemas.microsoft.com/office/drawing/2014/main" id="{29CA0BD8-7E24-2447-BB5A-B10D575B79E2}"/>
              </a:ext>
            </a:extLst>
          </p:cNvPr>
          <p:cNvSpPr/>
          <p:nvPr/>
        </p:nvSpPr>
        <p:spPr>
          <a:xfrm rot="16200000">
            <a:off x="3875675" y="5146778"/>
            <a:ext cx="1521620" cy="1311741"/>
          </a:xfrm>
          <a:prstGeom prst="triangle">
            <a:avLst/>
          </a:prstGeom>
          <a:noFill/>
          <a:ln w="254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5" name="图片 34" descr="图片包含 游戏机&#10;&#10;描述已自动生成">
            <a:extLst>
              <a:ext uri="{FF2B5EF4-FFF2-40B4-BE49-F238E27FC236}">
                <a16:creationId xmlns:a16="http://schemas.microsoft.com/office/drawing/2014/main" id="{EAE12874-29DE-2C4F-8A86-BBD861EA2DDD}"/>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6555060" y="-351175"/>
            <a:ext cx="6851107" cy="6851107"/>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sp>
        <p:nvSpPr>
          <p:cNvPr id="20" name="圆角矩形 17">
            <a:extLst>
              <a:ext uri="{FF2B5EF4-FFF2-40B4-BE49-F238E27FC236}">
                <a16:creationId xmlns:a16="http://schemas.microsoft.com/office/drawing/2014/main" id="{E5CAFCA2-AFD3-4152-91FF-B900060D3A50}"/>
              </a:ext>
            </a:extLst>
          </p:cNvPr>
          <p:cNvSpPr/>
          <p:nvPr/>
        </p:nvSpPr>
        <p:spPr>
          <a:xfrm>
            <a:off x="644494" y="2229829"/>
            <a:ext cx="1980000" cy="540000"/>
          </a:xfrm>
          <a:prstGeom prst="roundRect">
            <a:avLst>
              <a:gd name="adj" fmla="val 50000"/>
            </a:avLst>
          </a:prstGeom>
          <a:noFill/>
          <a:ln>
            <a:solidFill>
              <a:srgbClr val="00EDFF"/>
            </a:solid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b="1" dirty="0">
                <a:solidFill>
                  <a:srgbClr val="00E4FF"/>
                </a:solidFill>
                <a:latin typeface="Microsoft YaHei" panose="020B0503020204020204" pitchFamily="34" charset="-122"/>
                <a:ea typeface="Microsoft YaHei" panose="020B0503020204020204" pitchFamily="34" charset="-122"/>
              </a:rPr>
              <a:t>超现实主义</a:t>
            </a:r>
            <a:endParaRPr kumimoji="1" lang="zh-CN" altLang="en-US" b="1" dirty="0">
              <a:latin typeface="Microsoft YaHei" panose="020B0503020204020204" pitchFamily="34" charset="-122"/>
              <a:ea typeface="Microsoft YaHei" panose="020B0503020204020204" pitchFamily="34" charset="-122"/>
            </a:endParaRPr>
          </a:p>
        </p:txBody>
      </p:sp>
      <p:grpSp>
        <p:nvGrpSpPr>
          <p:cNvPr id="21" name="组合 20">
            <a:extLst>
              <a:ext uri="{FF2B5EF4-FFF2-40B4-BE49-F238E27FC236}">
                <a16:creationId xmlns:a16="http://schemas.microsoft.com/office/drawing/2014/main" id="{32FCE7F6-472B-4281-AAE9-0F774BB7C271}"/>
              </a:ext>
            </a:extLst>
          </p:cNvPr>
          <p:cNvGrpSpPr/>
          <p:nvPr/>
        </p:nvGrpSpPr>
        <p:grpSpPr>
          <a:xfrm flipV="1">
            <a:off x="1328494" y="2919208"/>
            <a:ext cx="612000" cy="324000"/>
            <a:chOff x="-2504262" y="2229829"/>
            <a:chExt cx="1060704" cy="1199031"/>
          </a:xfrm>
        </p:grpSpPr>
        <p:sp>
          <p:nvSpPr>
            <p:cNvPr id="25" name="三角形 1">
              <a:extLst>
                <a:ext uri="{FF2B5EF4-FFF2-40B4-BE49-F238E27FC236}">
                  <a16:creationId xmlns:a16="http://schemas.microsoft.com/office/drawing/2014/main" id="{438552A0-D211-4FC0-94BE-7E03212A14B5}"/>
                </a:ext>
              </a:extLst>
            </p:cNvPr>
            <p:cNvSpPr/>
            <p:nvPr/>
          </p:nvSpPr>
          <p:spPr>
            <a:xfrm>
              <a:off x="-2504262" y="2229829"/>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6" name="三角形 19">
              <a:extLst>
                <a:ext uri="{FF2B5EF4-FFF2-40B4-BE49-F238E27FC236}">
                  <a16:creationId xmlns:a16="http://schemas.microsoft.com/office/drawing/2014/main" id="{7ED107AE-CB25-4D5E-96B0-0A326796639F}"/>
                </a:ext>
              </a:extLst>
            </p:cNvPr>
            <p:cNvSpPr/>
            <p:nvPr/>
          </p:nvSpPr>
          <p:spPr>
            <a:xfrm>
              <a:off x="-2504262" y="2514460"/>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28" name="文本框 27">
            <a:extLst>
              <a:ext uri="{FF2B5EF4-FFF2-40B4-BE49-F238E27FC236}">
                <a16:creationId xmlns:a16="http://schemas.microsoft.com/office/drawing/2014/main" id="{AD57BD46-8792-4EB2-93D0-621BB62E4C34}"/>
              </a:ext>
            </a:extLst>
          </p:cNvPr>
          <p:cNvSpPr txBox="1"/>
          <p:nvPr/>
        </p:nvSpPr>
        <p:spPr>
          <a:xfrm>
            <a:off x="644494" y="3296360"/>
            <a:ext cx="4259917" cy="625171"/>
          </a:xfrm>
          <a:prstGeom prst="rect">
            <a:avLst/>
          </a:prstGeom>
          <a:noFill/>
        </p:spPr>
        <p:txBody>
          <a:bodyPr wrap="square" rtlCol="0">
            <a:spAutoFit/>
          </a:bodyPr>
          <a:lstStyle/>
          <a:p>
            <a:pPr>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rPr>
              <a:t>是以所谓“超现实”、“超理智”的梦境、幻觉等作为艺术创作的源泉。</a:t>
            </a:r>
          </a:p>
        </p:txBody>
      </p:sp>
      <p:grpSp>
        <p:nvGrpSpPr>
          <p:cNvPr id="39" name="组合 38">
            <a:extLst>
              <a:ext uri="{FF2B5EF4-FFF2-40B4-BE49-F238E27FC236}">
                <a16:creationId xmlns:a16="http://schemas.microsoft.com/office/drawing/2014/main" id="{505C64D9-B368-42EA-8764-55603F9ABF04}"/>
              </a:ext>
            </a:extLst>
          </p:cNvPr>
          <p:cNvGrpSpPr/>
          <p:nvPr/>
        </p:nvGrpSpPr>
        <p:grpSpPr>
          <a:xfrm>
            <a:off x="8446350" y="0"/>
            <a:ext cx="2160000" cy="6059193"/>
            <a:chOff x="8446350" y="0"/>
            <a:chExt cx="2160000" cy="6059193"/>
          </a:xfrm>
        </p:grpSpPr>
        <p:pic>
          <p:nvPicPr>
            <p:cNvPr id="40" name="Picture 4">
              <a:extLst>
                <a:ext uri="{FF2B5EF4-FFF2-40B4-BE49-F238E27FC236}">
                  <a16:creationId xmlns:a16="http://schemas.microsoft.com/office/drawing/2014/main" id="{F5DA1742-78F8-4C32-A896-388FA9E2C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6350" y="0"/>
              <a:ext cx="216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a:extLst>
                <a:ext uri="{FF2B5EF4-FFF2-40B4-BE49-F238E27FC236}">
                  <a16:creationId xmlns:a16="http://schemas.microsoft.com/office/drawing/2014/main" id="{C81B504D-B963-4239-BBA4-03661C0EC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6350" y="3262690"/>
              <a:ext cx="2160000" cy="27965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组合 41">
            <a:extLst>
              <a:ext uri="{FF2B5EF4-FFF2-40B4-BE49-F238E27FC236}">
                <a16:creationId xmlns:a16="http://schemas.microsoft.com/office/drawing/2014/main" id="{8F752735-5438-4036-B22A-12FC75492900}"/>
              </a:ext>
            </a:extLst>
          </p:cNvPr>
          <p:cNvGrpSpPr/>
          <p:nvPr/>
        </p:nvGrpSpPr>
        <p:grpSpPr>
          <a:xfrm>
            <a:off x="6066539" y="1356537"/>
            <a:ext cx="2160000" cy="5550230"/>
            <a:chOff x="6066539" y="1356537"/>
            <a:chExt cx="2160000" cy="5550230"/>
          </a:xfrm>
        </p:grpSpPr>
        <p:pic>
          <p:nvPicPr>
            <p:cNvPr id="43" name="Picture 8">
              <a:extLst>
                <a:ext uri="{FF2B5EF4-FFF2-40B4-BE49-F238E27FC236}">
                  <a16:creationId xmlns:a16="http://schemas.microsoft.com/office/drawing/2014/main" id="{AA9A60CE-0410-4479-BBF1-521A37E0A2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6539" y="4239949"/>
              <a:ext cx="2160000" cy="266681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F5A7B1EB-A108-4CB5-BC17-A6A485C3FD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6539" y="1356537"/>
              <a:ext cx="2160000" cy="25948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652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iterate type="lt">
                                    <p:tmPct val="3000"/>
                                  </p:iterate>
                                  <p:childTnLst>
                                    <p:set>
                                      <p:cBhvr>
                                        <p:cTn id="6" dur="1" fill="hold">
                                          <p:stCondLst>
                                            <p:cond delay="0"/>
                                          </p:stCondLst>
                                        </p:cTn>
                                        <p:tgtEl>
                                          <p:spTgt spid="22"/>
                                        </p:tgtEl>
                                        <p:attrNameLst>
                                          <p:attrName>style.visibility</p:attrName>
                                        </p:attrNameLst>
                                      </p:cBhvr>
                                      <p:to>
                                        <p:strVal val="visible"/>
                                      </p:to>
                                    </p:set>
                                    <p:anim to="" calcmode="lin" valueType="num">
                                      <p:cBhvr>
                                        <p:cTn id="7" dur="800" fill="hold">
                                          <p:stCondLst>
                                            <p:cond delay="0"/>
                                          </p:stCondLst>
                                        </p:cTn>
                                        <p:tgtEl>
                                          <p:spTgt spid="22"/>
                                        </p:tgtEl>
                                        <p:attrNameLst>
                                          <p:attrName>ppt_w</p:attrName>
                                        </p:attrNameLst>
                                      </p:cBhvr>
                                      <p:tavLst>
                                        <p:tav tm="0" fmla="#ppt_w-(#ppt_w-0)*(1-$)^6">
                                          <p:val>
                                            <p:strVal val="0"/>
                                          </p:val>
                                        </p:tav>
                                        <p:tav tm="100000">
                                          <p:val>
                                            <p:strVal val="1"/>
                                          </p:val>
                                        </p:tav>
                                      </p:tavLst>
                                    </p:anim>
                                  </p:childTnLst>
                                </p:cTn>
                              </p:par>
                              <p:par>
                                <p:cTn id="8" presetID="17"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ppt_x</p:attrName>
                                        </p:attrNameLst>
                                      </p:cBhvr>
                                      <p:tavLst>
                                        <p:tav tm="0">
                                          <p:val>
                                            <p:strVal val="#ppt_x-#ppt_w/2"/>
                                          </p:val>
                                        </p:tav>
                                        <p:tav tm="100000">
                                          <p:val>
                                            <p:strVal val="#ppt_x"/>
                                          </p:val>
                                        </p:tav>
                                      </p:tavLst>
                                    </p:anim>
                                    <p:anim calcmode="lin" valueType="num">
                                      <p:cBhvr>
                                        <p:cTn id="11" dur="500" fill="hold"/>
                                        <p:tgtEl>
                                          <p:spTgt spid="23"/>
                                        </p:tgtEl>
                                        <p:attrNameLst>
                                          <p:attrName>ppt_y</p:attrName>
                                        </p:attrNameLst>
                                      </p:cBhvr>
                                      <p:tavLst>
                                        <p:tav tm="0">
                                          <p:val>
                                            <p:strVal val="#ppt_y"/>
                                          </p:val>
                                        </p:tav>
                                        <p:tav tm="100000">
                                          <p:val>
                                            <p:strVal val="#ppt_y"/>
                                          </p:val>
                                        </p:tav>
                                      </p:tavLst>
                                    </p:anim>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strVal val="#ppt_h"/>
                                          </p:val>
                                        </p:tav>
                                        <p:tav tm="100000">
                                          <p:val>
                                            <p:strVal val="#ppt_h"/>
                                          </p:val>
                                        </p:tav>
                                      </p:tavLst>
                                    </p:anim>
                                  </p:childTnLst>
                                </p:cTn>
                              </p:par>
                              <p:par>
                                <p:cTn id="14" presetID="17" presetClass="entr" presetSubtype="8"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ppt_x</p:attrName>
                                        </p:attrNameLst>
                                      </p:cBhvr>
                                      <p:tavLst>
                                        <p:tav tm="0">
                                          <p:val>
                                            <p:strVal val="#ppt_x-#ppt_w/2"/>
                                          </p:val>
                                        </p:tav>
                                        <p:tav tm="100000">
                                          <p:val>
                                            <p:strVal val="#ppt_x"/>
                                          </p:val>
                                        </p:tav>
                                      </p:tavLst>
                                    </p:anim>
                                    <p:anim calcmode="lin" valueType="num">
                                      <p:cBhvr>
                                        <p:cTn id="17" dur="500" fill="hold"/>
                                        <p:tgtEl>
                                          <p:spTgt spid="24"/>
                                        </p:tgtEl>
                                        <p:attrNameLst>
                                          <p:attrName>ppt_y</p:attrName>
                                        </p:attrNameLst>
                                      </p:cBhvr>
                                      <p:tavLst>
                                        <p:tav tm="0">
                                          <p:val>
                                            <p:strVal val="#ppt_y"/>
                                          </p:val>
                                        </p:tav>
                                        <p:tav tm="100000">
                                          <p:val>
                                            <p:strVal val="#ppt_y"/>
                                          </p:val>
                                        </p:tav>
                                      </p:tavLst>
                                    </p:anim>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25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750"/>
                                        <p:tgtEl>
                                          <p:spTgt spid="35"/>
                                        </p:tgtEl>
                                      </p:cBhvr>
                                    </p:animEffect>
                                  </p:childTnLst>
                                </p:cTn>
                              </p:par>
                              <p:par>
                                <p:cTn id="23" presetID="8" presetClass="emph" presetSubtype="0" repeatCount="indefinite" fill="hold" nodeType="withEffect">
                                  <p:stCondLst>
                                    <p:cond delay="250"/>
                                  </p:stCondLst>
                                  <p:childTnLst>
                                    <p:animRot by="21600000">
                                      <p:cBhvr>
                                        <p:cTn id="24" dur="20000" fill="hold"/>
                                        <p:tgtEl>
                                          <p:spTgt spid="35"/>
                                        </p:tgtEl>
                                        <p:attrNameLst>
                                          <p:attrName>r</p:attrName>
                                        </p:attrNameLst>
                                      </p:cBhvr>
                                    </p:animRot>
                                  </p:childTnLst>
                                </p:cTn>
                              </p:par>
                              <p:par>
                                <p:cTn id="25" presetID="53" presetClass="entr" presetSubtype="16" fill="hold" grpId="0" nodeType="withEffect">
                                  <p:stCondLst>
                                    <p:cond delay="750"/>
                                  </p:stCondLst>
                                  <p:childTnLst>
                                    <p:set>
                                      <p:cBhvr>
                                        <p:cTn id="26" dur="1" fill="hold">
                                          <p:stCondLst>
                                            <p:cond delay="0"/>
                                          </p:stCondLst>
                                        </p:cTn>
                                        <p:tgtEl>
                                          <p:spTgt spid="34"/>
                                        </p:tgtEl>
                                        <p:attrNameLst>
                                          <p:attrName>style.visibility</p:attrName>
                                        </p:attrNameLst>
                                      </p:cBhvr>
                                      <p:to>
                                        <p:strVal val="visible"/>
                                      </p:to>
                                    </p:set>
                                    <p:anim calcmode="lin" valueType="num">
                                      <p:cBhvr>
                                        <p:cTn id="27" dur="1000" fill="hold"/>
                                        <p:tgtEl>
                                          <p:spTgt spid="34"/>
                                        </p:tgtEl>
                                        <p:attrNameLst>
                                          <p:attrName>ppt_w</p:attrName>
                                        </p:attrNameLst>
                                      </p:cBhvr>
                                      <p:tavLst>
                                        <p:tav tm="0">
                                          <p:val>
                                            <p:fltVal val="0"/>
                                          </p:val>
                                        </p:tav>
                                        <p:tav tm="100000">
                                          <p:val>
                                            <p:strVal val="#ppt_w"/>
                                          </p:val>
                                        </p:tav>
                                      </p:tavLst>
                                    </p:anim>
                                    <p:anim calcmode="lin" valueType="num">
                                      <p:cBhvr>
                                        <p:cTn id="28" dur="1000" fill="hold"/>
                                        <p:tgtEl>
                                          <p:spTgt spid="34"/>
                                        </p:tgtEl>
                                        <p:attrNameLst>
                                          <p:attrName>ppt_h</p:attrName>
                                        </p:attrNameLst>
                                      </p:cBhvr>
                                      <p:tavLst>
                                        <p:tav tm="0">
                                          <p:val>
                                            <p:fltVal val="0"/>
                                          </p:val>
                                        </p:tav>
                                        <p:tav tm="100000">
                                          <p:val>
                                            <p:strVal val="#ppt_h"/>
                                          </p:val>
                                        </p:tav>
                                      </p:tavLst>
                                    </p:anim>
                                    <p:animEffect transition="in" filter="fade">
                                      <p:cBhvr>
                                        <p:cTn id="29" dur="1000"/>
                                        <p:tgtEl>
                                          <p:spTgt spid="34"/>
                                        </p:tgtEl>
                                      </p:cBhvr>
                                    </p:animEffect>
                                  </p:childTnLst>
                                </p:cTn>
                              </p:par>
                              <p:par>
                                <p:cTn id="30" presetID="8" presetClass="emph" presetSubtype="0" repeatCount="indefinite" fill="hold" grpId="1" nodeType="withEffect">
                                  <p:stCondLst>
                                    <p:cond delay="750"/>
                                  </p:stCondLst>
                                  <p:childTnLst>
                                    <p:animRot by="21600000">
                                      <p:cBhvr>
                                        <p:cTn id="31" dur="20000" fill="hold"/>
                                        <p:tgtEl>
                                          <p:spTgt spid="34"/>
                                        </p:tgtEl>
                                        <p:attrNameLst>
                                          <p:attrName>r</p:attrName>
                                        </p:attrNameLst>
                                      </p:cBhvr>
                                    </p:animRot>
                                  </p:childTnLst>
                                </p:cTn>
                              </p:par>
                              <p:par>
                                <p:cTn id="32" presetID="22" presetClass="entr" presetSubtype="1" fill="hold" nodeType="withEffect">
                                  <p:stCondLst>
                                    <p:cond delay="1250"/>
                                  </p:stCondLst>
                                  <p:childTnLst>
                                    <p:set>
                                      <p:cBhvr>
                                        <p:cTn id="33" dur="1" fill="hold">
                                          <p:stCondLst>
                                            <p:cond delay="0"/>
                                          </p:stCondLst>
                                        </p:cTn>
                                        <p:tgtEl>
                                          <p:spTgt spid="21"/>
                                        </p:tgtEl>
                                        <p:attrNameLst>
                                          <p:attrName>style.visibility</p:attrName>
                                        </p:attrNameLst>
                                      </p:cBhvr>
                                      <p:to>
                                        <p:strVal val="visible"/>
                                      </p:to>
                                    </p:set>
                                    <p:animEffect transition="in" filter="wipe(up)">
                                      <p:cBhvr>
                                        <p:cTn id="34" dur="500"/>
                                        <p:tgtEl>
                                          <p:spTgt spid="21"/>
                                        </p:tgtEl>
                                      </p:cBhvr>
                                    </p:animEffect>
                                  </p:childTnLst>
                                </p:cTn>
                              </p:par>
                              <p:par>
                                <p:cTn id="35" presetID="42" presetClass="entr" presetSubtype="0" fill="hold" grpId="0" nodeType="withEffect">
                                  <p:stCondLst>
                                    <p:cond delay="175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00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2" presetClass="entr" presetSubtype="4" decel="100000" fill="hold" nodeType="withEffect">
                                  <p:stCondLst>
                                    <p:cond delay="20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1000" fill="hold"/>
                                        <p:tgtEl>
                                          <p:spTgt spid="42"/>
                                        </p:tgtEl>
                                        <p:attrNameLst>
                                          <p:attrName>ppt_x</p:attrName>
                                        </p:attrNameLst>
                                      </p:cBhvr>
                                      <p:tavLst>
                                        <p:tav tm="0">
                                          <p:val>
                                            <p:strVal val="#ppt_x"/>
                                          </p:val>
                                        </p:tav>
                                        <p:tav tm="100000">
                                          <p:val>
                                            <p:strVal val="#ppt_x"/>
                                          </p:val>
                                        </p:tav>
                                      </p:tavLst>
                                    </p:anim>
                                    <p:anim calcmode="lin" valueType="num">
                                      <p:cBhvr additive="base">
                                        <p:cTn id="48" dur="1000" fill="hold"/>
                                        <p:tgtEl>
                                          <p:spTgt spid="42"/>
                                        </p:tgtEl>
                                        <p:attrNameLst>
                                          <p:attrName>ppt_y</p:attrName>
                                        </p:attrNameLst>
                                      </p:cBhvr>
                                      <p:tavLst>
                                        <p:tav tm="0">
                                          <p:val>
                                            <p:strVal val="1+#ppt_h/2"/>
                                          </p:val>
                                        </p:tav>
                                        <p:tav tm="100000">
                                          <p:val>
                                            <p:strVal val="#ppt_y"/>
                                          </p:val>
                                        </p:tav>
                                      </p:tavLst>
                                    </p:anim>
                                  </p:childTnLst>
                                </p:cTn>
                              </p:par>
                              <p:par>
                                <p:cTn id="49" presetID="2" presetClass="entr" presetSubtype="1" decel="100000" fill="hold" nodeType="withEffect">
                                  <p:stCondLst>
                                    <p:cond delay="20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1000" fill="hold"/>
                                        <p:tgtEl>
                                          <p:spTgt spid="39"/>
                                        </p:tgtEl>
                                        <p:attrNameLst>
                                          <p:attrName>ppt_x</p:attrName>
                                        </p:attrNameLst>
                                      </p:cBhvr>
                                      <p:tavLst>
                                        <p:tav tm="0">
                                          <p:val>
                                            <p:strVal val="#ppt_x"/>
                                          </p:val>
                                        </p:tav>
                                        <p:tav tm="100000">
                                          <p:val>
                                            <p:strVal val="#ppt_x"/>
                                          </p:val>
                                        </p:tav>
                                      </p:tavLst>
                                    </p:anim>
                                    <p:anim calcmode="lin" valueType="num">
                                      <p:cBhvr additive="base">
                                        <p:cTn id="52"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4" grpId="0" animBg="1"/>
      <p:bldP spid="34" grpId="1" animBg="1"/>
      <p:bldP spid="20"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雪山上的风景&#10;&#10;描述已自动生成">
            <a:extLst>
              <a:ext uri="{FF2B5EF4-FFF2-40B4-BE49-F238E27FC236}">
                <a16:creationId xmlns:a16="http://schemas.microsoft.com/office/drawing/2014/main" id="{9119F4CE-2249-814A-BC3D-39018F30E0D8}"/>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10000"/>
                    </a14:imgEffect>
                    <a14:imgEffect>
                      <a14:colorTemperature colorTemp="6000"/>
                    </a14:imgEffect>
                    <a14:imgEffect>
                      <a14:brightnessContrast bright="10000" contrast="20000"/>
                    </a14:imgEffect>
                  </a14:imgLayer>
                </a14:imgProps>
              </a:ext>
              <a:ext uri="{28A0092B-C50C-407E-A947-70E740481C1C}">
                <a14:useLocalDpi xmlns:a14="http://schemas.microsoft.com/office/drawing/2010/main" val="0"/>
              </a:ext>
            </a:extLst>
          </a:blip>
          <a:srcRect t="19800" b="48517"/>
          <a:stretch/>
        </p:blipFill>
        <p:spPr>
          <a:xfrm>
            <a:off x="0" y="0"/>
            <a:ext cx="12192000" cy="6867000"/>
          </a:xfrm>
          <a:custGeom>
            <a:avLst/>
            <a:gdLst>
              <a:gd name="connsiteX0" fmla="*/ 0 w 12192000"/>
              <a:gd name="connsiteY0" fmla="*/ 0 h 11631168"/>
              <a:gd name="connsiteX1" fmla="*/ 12192000 w 12192000"/>
              <a:gd name="connsiteY1" fmla="*/ 0 h 11631168"/>
              <a:gd name="connsiteX2" fmla="*/ 12192000 w 12192000"/>
              <a:gd name="connsiteY2" fmla="*/ 11631168 h 11631168"/>
              <a:gd name="connsiteX3" fmla="*/ 0 w 12192000"/>
              <a:gd name="connsiteY3" fmla="*/ 11631168 h 11631168"/>
            </a:gdLst>
            <a:ahLst/>
            <a:cxnLst>
              <a:cxn ang="0">
                <a:pos x="connsiteX0" y="connsiteY0"/>
              </a:cxn>
              <a:cxn ang="0">
                <a:pos x="connsiteX1" y="connsiteY1"/>
              </a:cxn>
              <a:cxn ang="0">
                <a:pos x="connsiteX2" y="connsiteY2"/>
              </a:cxn>
              <a:cxn ang="0">
                <a:pos x="connsiteX3" y="connsiteY3"/>
              </a:cxn>
            </a:cxnLst>
            <a:rect l="l" t="t" r="r" b="b"/>
            <a:pathLst>
              <a:path w="12192000" h="11631168">
                <a:moveTo>
                  <a:pt x="0" y="0"/>
                </a:moveTo>
                <a:lnTo>
                  <a:pt x="12192000" y="0"/>
                </a:lnTo>
                <a:lnTo>
                  <a:pt x="12192000" y="11631168"/>
                </a:lnTo>
                <a:lnTo>
                  <a:pt x="0" y="11631168"/>
                </a:lnTo>
                <a:close/>
              </a:path>
            </a:pathLst>
          </a:custGeom>
        </p:spPr>
      </p:pic>
      <p:sp>
        <p:nvSpPr>
          <p:cNvPr id="48" name="矩形 47">
            <a:extLst>
              <a:ext uri="{FF2B5EF4-FFF2-40B4-BE49-F238E27FC236}">
                <a16:creationId xmlns:a16="http://schemas.microsoft.com/office/drawing/2014/main" id="{DDDFF46D-3A47-0B45-AF51-42B310A1E588}"/>
              </a:ext>
            </a:extLst>
          </p:cNvPr>
          <p:cNvSpPr/>
          <p:nvPr/>
        </p:nvSpPr>
        <p:spPr>
          <a:xfrm>
            <a:off x="0" y="-4500"/>
            <a:ext cx="12192000" cy="6867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7" name="图片 46" descr="雪山上的风景&#10;&#10;描述已自动生成">
            <a:extLst>
              <a:ext uri="{FF2B5EF4-FFF2-40B4-BE49-F238E27FC236}">
                <a16:creationId xmlns:a16="http://schemas.microsoft.com/office/drawing/2014/main" id="{25D76409-D6C6-B946-A50A-84B5FB80E5B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
                    </a14:imgEffect>
                    <a14:imgEffect>
                      <a14:colorTemperature colorTemp="6000"/>
                    </a14:imgEffect>
                    <a14:imgEffect>
                      <a14:brightnessContrast bright="10000" contrast="20000"/>
                    </a14:imgEffect>
                  </a14:imgLayer>
                </a14:imgProps>
              </a:ext>
              <a:ext uri="{28A0092B-C50C-407E-A947-70E740481C1C}">
                <a14:useLocalDpi xmlns:a14="http://schemas.microsoft.com/office/drawing/2010/main" val="0"/>
              </a:ext>
            </a:extLst>
          </a:blip>
          <a:srcRect t="33779" b="48559"/>
          <a:stretch/>
        </p:blipFill>
        <p:spPr>
          <a:xfrm>
            <a:off x="0" y="3029803"/>
            <a:ext cx="12192000" cy="3828199"/>
          </a:xfrm>
          <a:custGeom>
            <a:avLst/>
            <a:gdLst>
              <a:gd name="connsiteX0" fmla="*/ 12192000 w 12192000"/>
              <a:gd name="connsiteY0" fmla="*/ 0 h 3828199"/>
              <a:gd name="connsiteX1" fmla="*/ 12192000 w 12192000"/>
              <a:gd name="connsiteY1" fmla="*/ 3828199 h 3828199"/>
              <a:gd name="connsiteX2" fmla="*/ 0 w 12192000"/>
              <a:gd name="connsiteY2" fmla="*/ 3828199 h 3828199"/>
              <a:gd name="connsiteX3" fmla="*/ 0 w 12192000"/>
              <a:gd name="connsiteY3" fmla="*/ 3314967 h 3828199"/>
            </a:gdLst>
            <a:ahLst/>
            <a:cxnLst>
              <a:cxn ang="0">
                <a:pos x="connsiteX0" y="connsiteY0"/>
              </a:cxn>
              <a:cxn ang="0">
                <a:pos x="connsiteX1" y="connsiteY1"/>
              </a:cxn>
              <a:cxn ang="0">
                <a:pos x="connsiteX2" y="connsiteY2"/>
              </a:cxn>
              <a:cxn ang="0">
                <a:pos x="connsiteX3" y="connsiteY3"/>
              </a:cxn>
            </a:cxnLst>
            <a:rect l="l" t="t" r="r" b="b"/>
            <a:pathLst>
              <a:path w="12192000" h="3828199">
                <a:moveTo>
                  <a:pt x="12192000" y="0"/>
                </a:moveTo>
                <a:lnTo>
                  <a:pt x="12192000" y="3828199"/>
                </a:lnTo>
                <a:lnTo>
                  <a:pt x="0" y="3828199"/>
                </a:lnTo>
                <a:lnTo>
                  <a:pt x="0" y="3314967"/>
                </a:lnTo>
                <a:close/>
              </a:path>
            </a:pathLst>
          </a:custGeom>
        </p:spPr>
      </p:pic>
      <p:pic>
        <p:nvPicPr>
          <p:cNvPr id="33" name="图片 32" descr="图片包含 游戏机&#10;&#10;描述已自动生成">
            <a:extLst>
              <a:ext uri="{FF2B5EF4-FFF2-40B4-BE49-F238E27FC236}">
                <a16:creationId xmlns:a16="http://schemas.microsoft.com/office/drawing/2014/main" id="{9C9F9031-D36C-4D4E-8EFB-F2E4AB93C1AB}"/>
              </a:ext>
            </a:extLst>
          </p:cNvPr>
          <p:cNvPicPr>
            <a:picLocks noChangeAspect="1"/>
          </p:cNvPicPr>
          <p:nvPr/>
        </p:nvPicPr>
        <p:blipFill>
          <a:blip r:embed="rId5">
            <a:alphaModFix amt="30000"/>
            <a:extLst>
              <a:ext uri="{BEBA8EAE-BF5A-486C-A8C5-ECC9F3942E4B}">
                <a14:imgProps xmlns:a14="http://schemas.microsoft.com/office/drawing/2010/main">
                  <a14:imgLayer r:embed="rId6">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3479927" y="-443436"/>
            <a:ext cx="1615526" cy="1615526"/>
          </a:xfrm>
          <a:custGeom>
            <a:avLst/>
            <a:gdLst>
              <a:gd name="connsiteX0" fmla="*/ 2145568 w 4291137"/>
              <a:gd name="connsiteY0" fmla="*/ 650782 h 4291137"/>
              <a:gd name="connsiteX1" fmla="*/ 650782 w 4291137"/>
              <a:gd name="connsiteY1" fmla="*/ 2145568 h 4291137"/>
              <a:gd name="connsiteX2" fmla="*/ 2145568 w 4291137"/>
              <a:gd name="connsiteY2" fmla="*/ 3640354 h 4291137"/>
              <a:gd name="connsiteX3" fmla="*/ 3640354 w 4291137"/>
              <a:gd name="connsiteY3" fmla="*/ 2145568 h 4291137"/>
              <a:gd name="connsiteX4" fmla="*/ 2145568 w 4291137"/>
              <a:gd name="connsiteY4" fmla="*/ 650782 h 4291137"/>
              <a:gd name="connsiteX5" fmla="*/ 0 w 4291137"/>
              <a:gd name="connsiteY5" fmla="*/ 0 h 4291137"/>
              <a:gd name="connsiteX6" fmla="*/ 4291137 w 4291137"/>
              <a:gd name="connsiteY6" fmla="*/ 0 h 4291137"/>
              <a:gd name="connsiteX7" fmla="*/ 4291137 w 4291137"/>
              <a:gd name="connsiteY7" fmla="*/ 4291137 h 4291137"/>
              <a:gd name="connsiteX8" fmla="*/ 0 w 4291137"/>
              <a:gd name="connsiteY8" fmla="*/ 4291137 h 429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137" h="4291137">
                <a:moveTo>
                  <a:pt x="2145568" y="650782"/>
                </a:moveTo>
                <a:cubicBezTo>
                  <a:pt x="1320020" y="650782"/>
                  <a:pt x="650782" y="1320020"/>
                  <a:pt x="650782" y="2145568"/>
                </a:cubicBezTo>
                <a:cubicBezTo>
                  <a:pt x="650782" y="2971116"/>
                  <a:pt x="1320020" y="3640354"/>
                  <a:pt x="2145568" y="3640354"/>
                </a:cubicBezTo>
                <a:cubicBezTo>
                  <a:pt x="2971116" y="3640354"/>
                  <a:pt x="3640354" y="2971116"/>
                  <a:pt x="3640354" y="2145568"/>
                </a:cubicBezTo>
                <a:cubicBezTo>
                  <a:pt x="3640354" y="1320020"/>
                  <a:pt x="2971116" y="650782"/>
                  <a:pt x="2145568" y="650782"/>
                </a:cubicBezTo>
                <a:close/>
                <a:moveTo>
                  <a:pt x="0" y="0"/>
                </a:moveTo>
                <a:lnTo>
                  <a:pt x="4291137" y="0"/>
                </a:lnTo>
                <a:lnTo>
                  <a:pt x="4291137" y="4291137"/>
                </a:lnTo>
                <a:lnTo>
                  <a:pt x="0" y="4291137"/>
                </a:lnTo>
                <a:close/>
              </a:path>
            </a:pathLst>
          </a:custGeom>
        </p:spPr>
      </p:pic>
      <p:sp>
        <p:nvSpPr>
          <p:cNvPr id="32" name="任意形状 31">
            <a:extLst>
              <a:ext uri="{FF2B5EF4-FFF2-40B4-BE49-F238E27FC236}">
                <a16:creationId xmlns:a16="http://schemas.microsoft.com/office/drawing/2014/main" id="{FF8C71CC-D9FD-3D46-8EAE-F4EFA05CE33C}"/>
              </a:ext>
            </a:extLst>
          </p:cNvPr>
          <p:cNvSpPr/>
          <p:nvPr/>
        </p:nvSpPr>
        <p:spPr>
          <a:xfrm>
            <a:off x="0" y="3029801"/>
            <a:ext cx="12192000" cy="3828199"/>
          </a:xfrm>
          <a:custGeom>
            <a:avLst/>
            <a:gdLst>
              <a:gd name="connsiteX0" fmla="*/ 12192000 w 12192000"/>
              <a:gd name="connsiteY0" fmla="*/ 0 h 3828199"/>
              <a:gd name="connsiteX1" fmla="*/ 12192000 w 12192000"/>
              <a:gd name="connsiteY1" fmla="*/ 3828199 h 3828199"/>
              <a:gd name="connsiteX2" fmla="*/ 0 w 12192000"/>
              <a:gd name="connsiteY2" fmla="*/ 3828199 h 3828199"/>
              <a:gd name="connsiteX3" fmla="*/ 0 w 12192000"/>
              <a:gd name="connsiteY3" fmla="*/ 3314967 h 3828199"/>
            </a:gdLst>
            <a:ahLst/>
            <a:cxnLst>
              <a:cxn ang="0">
                <a:pos x="connsiteX0" y="connsiteY0"/>
              </a:cxn>
              <a:cxn ang="0">
                <a:pos x="connsiteX1" y="connsiteY1"/>
              </a:cxn>
              <a:cxn ang="0">
                <a:pos x="connsiteX2" y="connsiteY2"/>
              </a:cxn>
              <a:cxn ang="0">
                <a:pos x="connsiteX3" y="connsiteY3"/>
              </a:cxn>
            </a:cxnLst>
            <a:rect l="l" t="t" r="r" b="b"/>
            <a:pathLst>
              <a:path w="12192000" h="3828199">
                <a:moveTo>
                  <a:pt x="12192000" y="0"/>
                </a:moveTo>
                <a:lnTo>
                  <a:pt x="12192000" y="3828199"/>
                </a:lnTo>
                <a:lnTo>
                  <a:pt x="0" y="3828199"/>
                </a:lnTo>
                <a:lnTo>
                  <a:pt x="0" y="3314967"/>
                </a:lnTo>
                <a:close/>
              </a:path>
            </a:pathLst>
          </a:custGeom>
          <a:solidFill>
            <a:srgbClr val="252C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cxnSp>
        <p:nvCxnSpPr>
          <p:cNvPr id="16" name="直线连接符 15">
            <a:extLst>
              <a:ext uri="{FF2B5EF4-FFF2-40B4-BE49-F238E27FC236}">
                <a16:creationId xmlns:a16="http://schemas.microsoft.com/office/drawing/2014/main" id="{88253913-DECF-6F4B-B427-97564C09CF84}"/>
              </a:ext>
            </a:extLst>
          </p:cNvPr>
          <p:cNvCxnSpPr>
            <a:cxnSpLocks/>
          </p:cNvCxnSpPr>
          <p:nvPr/>
        </p:nvCxnSpPr>
        <p:spPr>
          <a:xfrm>
            <a:off x="6096000" y="-9000"/>
            <a:ext cx="0" cy="6876000"/>
          </a:xfrm>
          <a:prstGeom prst="line">
            <a:avLst/>
          </a:prstGeom>
          <a:ln w="127">
            <a:solidFill>
              <a:schemeClr val="bg1">
                <a:lumMod val="6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D9D15C4-0698-1A4D-8112-BF53C5F9FD67}"/>
              </a:ext>
            </a:extLst>
          </p:cNvPr>
          <p:cNvCxnSpPr>
            <a:cxnSpLocks/>
          </p:cNvCxnSpPr>
          <p:nvPr/>
        </p:nvCxnSpPr>
        <p:spPr>
          <a:xfrm>
            <a:off x="9639541" y="-9000"/>
            <a:ext cx="0" cy="6876000"/>
          </a:xfrm>
          <a:prstGeom prst="line">
            <a:avLst/>
          </a:prstGeom>
          <a:ln w="127">
            <a:solidFill>
              <a:schemeClr val="bg1">
                <a:lumMod val="6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770408F6-3389-B344-8E79-0EE2C8225EF1}"/>
              </a:ext>
            </a:extLst>
          </p:cNvPr>
          <p:cNvCxnSpPr>
            <a:cxnSpLocks/>
          </p:cNvCxnSpPr>
          <p:nvPr/>
        </p:nvCxnSpPr>
        <p:spPr>
          <a:xfrm>
            <a:off x="2552459" y="-9000"/>
            <a:ext cx="0" cy="6876000"/>
          </a:xfrm>
          <a:prstGeom prst="line">
            <a:avLst/>
          </a:prstGeom>
          <a:ln w="127">
            <a:solidFill>
              <a:schemeClr val="bg1">
                <a:lumMod val="65000"/>
                <a:alpha val="10000"/>
              </a:schemeClr>
            </a:solidFill>
          </a:ln>
        </p:spPr>
        <p:style>
          <a:lnRef idx="1">
            <a:schemeClr val="accent1"/>
          </a:lnRef>
          <a:fillRef idx="0">
            <a:schemeClr val="accent1"/>
          </a:fillRef>
          <a:effectRef idx="0">
            <a:schemeClr val="accent1"/>
          </a:effectRef>
          <a:fontRef idx="minor">
            <a:schemeClr val="tx1"/>
          </a:fontRef>
        </p:style>
      </p:cxnSp>
      <p:pic>
        <p:nvPicPr>
          <p:cNvPr id="50" name="图片 49" descr="雪山上的风景&#10;&#10;描述已自动生成">
            <a:extLst>
              <a:ext uri="{FF2B5EF4-FFF2-40B4-BE49-F238E27FC236}">
                <a16:creationId xmlns:a16="http://schemas.microsoft.com/office/drawing/2014/main" id="{7B53FB8A-B354-274D-AC96-1E2BBABF5A86}"/>
              </a:ext>
            </a:extLst>
          </p:cNvPr>
          <p:cNvPicPr>
            <a:picLocks noChangeAspect="1"/>
          </p:cNvPicPr>
          <p:nvPr/>
        </p:nvPicPr>
        <p:blipFill rotWithShape="1">
          <a:blip r:embed="rId3">
            <a:extLst>
              <a:ext uri="{BEBA8EAE-BF5A-486C-A8C5-ECC9F3942E4B}">
                <a14:imgProps xmlns:a14="http://schemas.microsoft.com/office/drawing/2010/main">
                  <a14:imgLayer r:embed="rId7">
                    <a14:imgEffect>
                      <a14:sharpenSoften amount="10000"/>
                    </a14:imgEffect>
                    <a14:imgEffect>
                      <a14:colorTemperature colorTemp="6000"/>
                    </a14:imgEffect>
                    <a14:imgEffect>
                      <a14:brightnessContrast bright="10000" contrast="20000"/>
                    </a14:imgEffect>
                  </a14:imgLayer>
                </a14:imgProps>
              </a:ext>
              <a:ext uri="{28A0092B-C50C-407E-A947-70E740481C1C}">
                <a14:useLocalDpi xmlns:a14="http://schemas.microsoft.com/office/drawing/2010/main" val="0"/>
              </a:ext>
            </a:extLst>
          </a:blip>
          <a:srcRect t="19800" r="50742" b="72666"/>
          <a:stretch/>
        </p:blipFill>
        <p:spPr>
          <a:xfrm>
            <a:off x="1" y="0"/>
            <a:ext cx="6005475" cy="1632870"/>
          </a:xfrm>
          <a:custGeom>
            <a:avLst/>
            <a:gdLst>
              <a:gd name="connsiteX0" fmla="*/ 0 w 6005475"/>
              <a:gd name="connsiteY0" fmla="*/ 0 h 1632870"/>
              <a:gd name="connsiteX1" fmla="*/ 6005475 w 6005475"/>
              <a:gd name="connsiteY1" fmla="*/ 0 h 1632870"/>
              <a:gd name="connsiteX2" fmla="*/ 0 w 6005475"/>
              <a:gd name="connsiteY2" fmla="*/ 1632870 h 1632870"/>
            </a:gdLst>
            <a:ahLst/>
            <a:cxnLst>
              <a:cxn ang="0">
                <a:pos x="connsiteX0" y="connsiteY0"/>
              </a:cxn>
              <a:cxn ang="0">
                <a:pos x="connsiteX1" y="connsiteY1"/>
              </a:cxn>
              <a:cxn ang="0">
                <a:pos x="connsiteX2" y="connsiteY2"/>
              </a:cxn>
            </a:cxnLst>
            <a:rect l="l" t="t" r="r" b="b"/>
            <a:pathLst>
              <a:path w="6005475" h="1632870">
                <a:moveTo>
                  <a:pt x="0" y="0"/>
                </a:moveTo>
                <a:lnTo>
                  <a:pt x="6005475" y="0"/>
                </a:lnTo>
                <a:lnTo>
                  <a:pt x="0" y="1632870"/>
                </a:lnTo>
                <a:close/>
              </a:path>
            </a:pathLst>
          </a:custGeom>
        </p:spPr>
      </p:pic>
      <p:sp>
        <p:nvSpPr>
          <p:cNvPr id="53" name="任意形状 52">
            <a:extLst>
              <a:ext uri="{FF2B5EF4-FFF2-40B4-BE49-F238E27FC236}">
                <a16:creationId xmlns:a16="http://schemas.microsoft.com/office/drawing/2014/main" id="{3A6A58B1-493F-594E-B9E8-0827CB6F4BB8}"/>
              </a:ext>
            </a:extLst>
          </p:cNvPr>
          <p:cNvSpPr/>
          <p:nvPr/>
        </p:nvSpPr>
        <p:spPr>
          <a:xfrm>
            <a:off x="0" y="0"/>
            <a:ext cx="6005475" cy="1632870"/>
          </a:xfrm>
          <a:custGeom>
            <a:avLst/>
            <a:gdLst>
              <a:gd name="connsiteX0" fmla="*/ 0 w 6005475"/>
              <a:gd name="connsiteY0" fmla="*/ 0 h 1632870"/>
              <a:gd name="connsiteX1" fmla="*/ 6005475 w 6005475"/>
              <a:gd name="connsiteY1" fmla="*/ 0 h 1632870"/>
              <a:gd name="connsiteX2" fmla="*/ 0 w 6005475"/>
              <a:gd name="connsiteY2" fmla="*/ 1632870 h 1632870"/>
            </a:gdLst>
            <a:ahLst/>
            <a:cxnLst>
              <a:cxn ang="0">
                <a:pos x="connsiteX0" y="connsiteY0"/>
              </a:cxn>
              <a:cxn ang="0">
                <a:pos x="connsiteX1" y="connsiteY1"/>
              </a:cxn>
              <a:cxn ang="0">
                <a:pos x="connsiteX2" y="connsiteY2"/>
              </a:cxn>
            </a:cxnLst>
            <a:rect l="l" t="t" r="r" b="b"/>
            <a:pathLst>
              <a:path w="6005475" h="1632870">
                <a:moveTo>
                  <a:pt x="0" y="0"/>
                </a:moveTo>
                <a:lnTo>
                  <a:pt x="6005475" y="0"/>
                </a:lnTo>
                <a:lnTo>
                  <a:pt x="0" y="1632870"/>
                </a:lnTo>
                <a:close/>
              </a:path>
            </a:pathLst>
          </a:custGeom>
          <a:solidFill>
            <a:srgbClr val="252C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7" name="Picture 2">
            <a:extLst>
              <a:ext uri="{FF2B5EF4-FFF2-40B4-BE49-F238E27FC236}">
                <a16:creationId xmlns:a16="http://schemas.microsoft.com/office/drawing/2014/main" id="{E680574C-37FE-2E4D-9410-FCEC0AC59D2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5671" y="1578518"/>
            <a:ext cx="2653574" cy="3589502"/>
          </a:xfrm>
          <a:prstGeom prst="rect">
            <a:avLst/>
          </a:prstGeom>
          <a:solidFill>
            <a:srgbClr val="FFFFFF"/>
          </a:solidFill>
          <a:ln>
            <a:gradFill>
              <a:gsLst>
                <a:gs pos="100000">
                  <a:srgbClr val="00EDFF"/>
                </a:gs>
                <a:gs pos="24000">
                  <a:srgbClr val="00EDFF">
                    <a:alpha val="0"/>
                  </a:srgbClr>
                </a:gs>
              </a:gsLst>
              <a:lin ang="2700000" scaled="0"/>
            </a:gradFill>
          </a:ln>
          <a:effectLst>
            <a:outerShdw blurRad="381000" dist="127000" dir="2700000" algn="tl" rotWithShape="0">
              <a:schemeClr val="bg1">
                <a:lumMod val="50000"/>
                <a:alpha val="40000"/>
              </a:schemeClr>
            </a:outerShdw>
          </a:effectLst>
        </p:spPr>
      </p:pic>
      <p:sp>
        <p:nvSpPr>
          <p:cNvPr id="59" name="椭圆 58">
            <a:extLst>
              <a:ext uri="{FF2B5EF4-FFF2-40B4-BE49-F238E27FC236}">
                <a16:creationId xmlns:a16="http://schemas.microsoft.com/office/drawing/2014/main" id="{8E8824DC-E271-AD4B-9739-44E3CCA721C5}"/>
              </a:ext>
            </a:extLst>
          </p:cNvPr>
          <p:cNvSpPr/>
          <p:nvPr/>
        </p:nvSpPr>
        <p:spPr>
          <a:xfrm rot="17542723" flipH="1">
            <a:off x="-684080" y="4913033"/>
            <a:ext cx="2424256" cy="2424256"/>
          </a:xfrm>
          <a:prstGeom prst="ellipse">
            <a:avLst/>
          </a:prstGeom>
          <a:noFill/>
          <a:ln w="508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0" name="图片 59" descr="雪山上有许多云&#10;&#10;描述已自动生成">
            <a:extLst>
              <a:ext uri="{FF2B5EF4-FFF2-40B4-BE49-F238E27FC236}">
                <a16:creationId xmlns:a16="http://schemas.microsoft.com/office/drawing/2014/main" id="{5D518F94-AE34-6240-ABDD-4E8ACB4AEDC4}"/>
              </a:ext>
            </a:extLst>
          </p:cNvPr>
          <p:cNvPicPr>
            <a:picLocks noChangeAspect="1"/>
          </p:cNvPicPr>
          <p:nvPr/>
        </p:nvPicPr>
        <p:blipFill>
          <a:blip r:embed="rId9">
            <a:alphaModFix amt="80000"/>
            <a:extLst>
              <a:ext uri="{BEBA8EAE-BF5A-486C-A8C5-ECC9F3942E4B}">
                <a14:imgProps xmlns:a14="http://schemas.microsoft.com/office/drawing/2010/main">
                  <a14:imgLayer r:embed="rId10">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l="25891" t="57665" r="50000" b="14161"/>
          <a:stretch>
            <a:fillRect/>
          </a:stretch>
        </p:blipFill>
        <p:spPr>
          <a:xfrm rot="3739101" flipV="1">
            <a:off x="11687230" y="3426346"/>
            <a:ext cx="949429" cy="818474"/>
          </a:xfrm>
          <a:custGeom>
            <a:avLst/>
            <a:gdLst>
              <a:gd name="connsiteX0" fmla="*/ 131500 w 547424"/>
              <a:gd name="connsiteY0" fmla="*/ 80513 h 471918"/>
              <a:gd name="connsiteX1" fmla="*/ 273712 w 547424"/>
              <a:gd name="connsiteY1" fmla="*/ 325706 h 471918"/>
              <a:gd name="connsiteX2" fmla="*/ 415924 w 547424"/>
              <a:gd name="connsiteY2" fmla="*/ 80513 h 471918"/>
              <a:gd name="connsiteX3" fmla="*/ 0 w 547424"/>
              <a:gd name="connsiteY3" fmla="*/ 0 h 471918"/>
              <a:gd name="connsiteX4" fmla="*/ 547424 w 547424"/>
              <a:gd name="connsiteY4" fmla="*/ 0 h 471918"/>
              <a:gd name="connsiteX5" fmla="*/ 273712 w 547424"/>
              <a:gd name="connsiteY5" fmla="*/ 471918 h 47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24" h="471918">
                <a:moveTo>
                  <a:pt x="131500" y="80513"/>
                </a:moveTo>
                <a:lnTo>
                  <a:pt x="273712" y="325706"/>
                </a:lnTo>
                <a:lnTo>
                  <a:pt x="415924" y="80513"/>
                </a:lnTo>
                <a:close/>
                <a:moveTo>
                  <a:pt x="0" y="0"/>
                </a:moveTo>
                <a:lnTo>
                  <a:pt x="547424" y="0"/>
                </a:lnTo>
                <a:lnTo>
                  <a:pt x="273712" y="471918"/>
                </a:lnTo>
                <a:close/>
              </a:path>
            </a:pathLst>
          </a:custGeom>
        </p:spPr>
      </p:pic>
      <p:pic>
        <p:nvPicPr>
          <p:cNvPr id="12" name="图片 11">
            <a:extLst>
              <a:ext uri="{FF2B5EF4-FFF2-40B4-BE49-F238E27FC236}">
                <a16:creationId xmlns:a16="http://schemas.microsoft.com/office/drawing/2014/main" id="{36F81E1E-3AC9-4C47-A0DF-EFF8B8C44F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17937" r="16270" b="6789"/>
          <a:stretch>
            <a:fillRect/>
          </a:stretch>
        </p:blipFill>
        <p:spPr bwMode="auto">
          <a:xfrm>
            <a:off x="8312754" y="1578742"/>
            <a:ext cx="2653574" cy="3589054"/>
          </a:xfrm>
          <a:prstGeom prst="rect">
            <a:avLst/>
          </a:prstGeom>
          <a:solidFill>
            <a:srgbClr val="FFFFFF"/>
          </a:solidFill>
          <a:ln>
            <a:gradFill>
              <a:gsLst>
                <a:gs pos="100000">
                  <a:srgbClr val="00EDFF"/>
                </a:gs>
                <a:gs pos="24000">
                  <a:srgbClr val="00EDFF">
                    <a:alpha val="0"/>
                  </a:srgbClr>
                </a:gs>
              </a:gsLst>
              <a:lin ang="2700000" scaled="0"/>
            </a:gradFill>
          </a:ln>
          <a:effectLst>
            <a:outerShdw blurRad="381000" dist="127000" dir="2700000" algn="tl" rotWithShape="0">
              <a:schemeClr val="bg1">
                <a:lumMod val="50000"/>
                <a:alpha val="40000"/>
              </a:schemeClr>
            </a:outerShdw>
          </a:effectLst>
        </p:spPr>
      </p:pic>
      <p:pic>
        <p:nvPicPr>
          <p:cNvPr id="9" name="Picture 6">
            <a:extLst>
              <a:ext uri="{FF2B5EF4-FFF2-40B4-BE49-F238E27FC236}">
                <a16:creationId xmlns:a16="http://schemas.microsoft.com/office/drawing/2014/main" id="{9FA2DD0A-D38D-A445-A95B-CC22A2B667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9213" y="1578742"/>
            <a:ext cx="2653574" cy="3589054"/>
          </a:xfrm>
          <a:prstGeom prst="rect">
            <a:avLst/>
          </a:prstGeom>
          <a:solidFill>
            <a:srgbClr val="FFFFFF"/>
          </a:solidFill>
          <a:ln>
            <a:gradFill>
              <a:gsLst>
                <a:gs pos="100000">
                  <a:srgbClr val="00EDFF"/>
                </a:gs>
                <a:gs pos="24000">
                  <a:srgbClr val="00EDFF">
                    <a:alpha val="0"/>
                  </a:srgbClr>
                </a:gs>
              </a:gsLst>
              <a:lin ang="2700000" scaled="0"/>
            </a:gradFill>
          </a:ln>
          <a:effectLst>
            <a:outerShdw blurRad="381000" dist="127000" dir="2700000" algn="tl" rotWithShape="0">
              <a:schemeClr val="bg1">
                <a:lumMod val="50000"/>
                <a:alpha val="40000"/>
              </a:schemeClr>
            </a:outerShdw>
          </a:effectLst>
        </p:spPr>
      </p:pic>
      <p:grpSp>
        <p:nvGrpSpPr>
          <p:cNvPr id="2" name="组合 1">
            <a:extLst>
              <a:ext uri="{FF2B5EF4-FFF2-40B4-BE49-F238E27FC236}">
                <a16:creationId xmlns:a16="http://schemas.microsoft.com/office/drawing/2014/main" id="{E69856B6-310A-4439-A123-CE81B0395366}"/>
              </a:ext>
            </a:extLst>
          </p:cNvPr>
          <p:cNvGrpSpPr/>
          <p:nvPr/>
        </p:nvGrpSpPr>
        <p:grpSpPr>
          <a:xfrm>
            <a:off x="1225672" y="1578742"/>
            <a:ext cx="2653573" cy="3588830"/>
            <a:chOff x="1225671" y="1578742"/>
            <a:chExt cx="2653573" cy="3588830"/>
          </a:xfrm>
        </p:grpSpPr>
        <p:sp>
          <p:nvSpPr>
            <p:cNvPr id="61" name="矩形 60">
              <a:extLst>
                <a:ext uri="{FF2B5EF4-FFF2-40B4-BE49-F238E27FC236}">
                  <a16:creationId xmlns:a16="http://schemas.microsoft.com/office/drawing/2014/main" id="{4F640A8E-006F-874F-822D-434C4F1983D5}"/>
                </a:ext>
              </a:extLst>
            </p:cNvPr>
            <p:cNvSpPr/>
            <p:nvPr/>
          </p:nvSpPr>
          <p:spPr>
            <a:xfrm>
              <a:off x="1225671" y="1578742"/>
              <a:ext cx="2653573" cy="3588830"/>
            </a:xfrm>
            <a:prstGeom prst="rect">
              <a:avLst/>
            </a:prstGeom>
            <a:solidFill>
              <a:srgbClr val="252C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25BFDC96-5022-6D4A-ABFB-AF49F2BBEAF6}"/>
                </a:ext>
              </a:extLst>
            </p:cNvPr>
            <p:cNvSpPr txBox="1"/>
            <p:nvPr/>
          </p:nvSpPr>
          <p:spPr>
            <a:xfrm>
              <a:off x="1561373" y="3402895"/>
              <a:ext cx="1982168" cy="400110"/>
            </a:xfrm>
            <a:prstGeom prst="rect">
              <a:avLst/>
            </a:prstGeom>
            <a:noFill/>
          </p:spPr>
          <p:txBody>
            <a:bodyPr wrap="square" rtlCol="0">
              <a:spAutoFit/>
            </a:bodyPr>
            <a:lstStyle/>
            <a:p>
              <a:pPr algn="ctr"/>
              <a:r>
                <a:rPr kumimoji="1" lang="zh-CN" altLang="en-US" sz="2000" b="1" spc="300" dirty="0">
                  <a:solidFill>
                    <a:schemeClr val="bg1"/>
                  </a:solidFill>
                  <a:latin typeface="Microsoft YaHei" panose="020B0503020204020204" pitchFamily="34" charset="-122"/>
                  <a:ea typeface="Microsoft YaHei" panose="020B0503020204020204" pitchFamily="34" charset="-122"/>
                </a:rPr>
                <a:t>超现实主义</a:t>
              </a:r>
            </a:p>
          </p:txBody>
        </p:sp>
        <p:cxnSp>
          <p:nvCxnSpPr>
            <p:cNvPr id="67" name="直线连接符 66">
              <a:extLst>
                <a:ext uri="{FF2B5EF4-FFF2-40B4-BE49-F238E27FC236}">
                  <a16:creationId xmlns:a16="http://schemas.microsoft.com/office/drawing/2014/main" id="{FEE71980-1E1E-5E4E-89DA-3CACEF278362}"/>
                </a:ext>
              </a:extLst>
            </p:cNvPr>
            <p:cNvCxnSpPr>
              <a:cxnSpLocks/>
            </p:cNvCxnSpPr>
            <p:nvPr/>
          </p:nvCxnSpPr>
          <p:spPr>
            <a:xfrm flipH="1">
              <a:off x="1472457" y="3892211"/>
              <a:ext cx="2160000"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73C1D955-38C5-6245-9278-B114238396C4}"/>
                </a:ext>
              </a:extLst>
            </p:cNvPr>
            <p:cNvCxnSpPr>
              <a:cxnSpLocks/>
            </p:cNvCxnSpPr>
            <p:nvPr/>
          </p:nvCxnSpPr>
          <p:spPr>
            <a:xfrm flipH="1">
              <a:off x="1922457" y="3892211"/>
              <a:ext cx="1260000" cy="0"/>
            </a:xfrm>
            <a:prstGeom prst="line">
              <a:avLst/>
            </a:prstGeom>
            <a:ln w="1270">
              <a:solidFill>
                <a:srgbClr val="00EDFF"/>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E605D72-725A-4149-80E6-4523BFA3A472}"/>
                </a:ext>
              </a:extLst>
            </p:cNvPr>
            <p:cNvSpPr/>
            <p:nvPr/>
          </p:nvSpPr>
          <p:spPr>
            <a:xfrm>
              <a:off x="1835531" y="4000917"/>
              <a:ext cx="1433852" cy="261610"/>
            </a:xfrm>
            <a:prstGeom prst="rect">
              <a:avLst/>
            </a:prstGeom>
          </p:spPr>
          <p:txBody>
            <a:bodyPr wrap="square">
              <a:spAutoFit/>
            </a:bodyPr>
            <a:lstStyle/>
            <a:p>
              <a:pPr algn="dist"/>
              <a:r>
                <a:rPr kumimoji="1" lang="en-US" altLang="zh-CN" sz="1100" dirty="0">
                  <a:solidFill>
                    <a:schemeClr val="bg1"/>
                  </a:solidFill>
                  <a:latin typeface="Microsoft YaHei" panose="020B0503020204020204" pitchFamily="34" charset="-122"/>
                  <a:ea typeface="Microsoft YaHei" panose="020B0503020204020204" pitchFamily="34" charset="-122"/>
                </a:rPr>
                <a:t>1900s—1930s</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grpSp>
      <p:grpSp>
        <p:nvGrpSpPr>
          <p:cNvPr id="3" name="组合 2">
            <a:extLst>
              <a:ext uri="{FF2B5EF4-FFF2-40B4-BE49-F238E27FC236}">
                <a16:creationId xmlns:a16="http://schemas.microsoft.com/office/drawing/2014/main" id="{CBEF6E4F-CB0A-4DA2-93F2-C82530AAB6F4}"/>
              </a:ext>
            </a:extLst>
          </p:cNvPr>
          <p:cNvGrpSpPr/>
          <p:nvPr/>
        </p:nvGrpSpPr>
        <p:grpSpPr>
          <a:xfrm>
            <a:off x="4769214" y="1578742"/>
            <a:ext cx="2653573" cy="3588830"/>
            <a:chOff x="4769214" y="1578742"/>
            <a:chExt cx="2653573" cy="3588830"/>
          </a:xfrm>
        </p:grpSpPr>
        <p:sp>
          <p:nvSpPr>
            <p:cNvPr id="62" name="矩形 61">
              <a:extLst>
                <a:ext uri="{FF2B5EF4-FFF2-40B4-BE49-F238E27FC236}">
                  <a16:creationId xmlns:a16="http://schemas.microsoft.com/office/drawing/2014/main" id="{CD192A2C-D7BA-9B49-A2CE-F5450B49A8B5}"/>
                </a:ext>
              </a:extLst>
            </p:cNvPr>
            <p:cNvSpPr/>
            <p:nvPr/>
          </p:nvSpPr>
          <p:spPr>
            <a:xfrm>
              <a:off x="4769214" y="1578742"/>
              <a:ext cx="2653573" cy="3588830"/>
            </a:xfrm>
            <a:prstGeom prst="rect">
              <a:avLst/>
            </a:prstGeom>
            <a:solidFill>
              <a:srgbClr val="252C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文本框 70">
              <a:extLst>
                <a:ext uri="{FF2B5EF4-FFF2-40B4-BE49-F238E27FC236}">
                  <a16:creationId xmlns:a16="http://schemas.microsoft.com/office/drawing/2014/main" id="{A0FF9E08-5480-CD40-9930-CCD11AFE40ED}"/>
                </a:ext>
              </a:extLst>
            </p:cNvPr>
            <p:cNvSpPr txBox="1"/>
            <p:nvPr/>
          </p:nvSpPr>
          <p:spPr>
            <a:xfrm>
              <a:off x="5104916" y="3402895"/>
              <a:ext cx="1982168" cy="400110"/>
            </a:xfrm>
            <a:prstGeom prst="rect">
              <a:avLst/>
            </a:prstGeom>
            <a:noFill/>
          </p:spPr>
          <p:txBody>
            <a:bodyPr wrap="square" rtlCol="0">
              <a:spAutoFit/>
            </a:bodyPr>
            <a:lstStyle/>
            <a:p>
              <a:pPr algn="ctr"/>
              <a:r>
                <a:rPr kumimoji="1" lang="zh-CN" altLang="en-US" sz="2000" b="1" spc="300" dirty="0">
                  <a:solidFill>
                    <a:schemeClr val="bg1"/>
                  </a:solidFill>
                  <a:latin typeface="Microsoft YaHei" panose="020B0503020204020204" pitchFamily="34" charset="-122"/>
                  <a:ea typeface="Microsoft YaHei" panose="020B0503020204020204" pitchFamily="34" charset="-122"/>
                </a:rPr>
                <a:t>瑞士国际主义</a:t>
              </a:r>
            </a:p>
          </p:txBody>
        </p:sp>
        <p:cxnSp>
          <p:nvCxnSpPr>
            <p:cNvPr id="72" name="直线连接符 71">
              <a:extLst>
                <a:ext uri="{FF2B5EF4-FFF2-40B4-BE49-F238E27FC236}">
                  <a16:creationId xmlns:a16="http://schemas.microsoft.com/office/drawing/2014/main" id="{4ABFDD80-7108-B245-B4C3-9C67357A1EB7}"/>
                </a:ext>
              </a:extLst>
            </p:cNvPr>
            <p:cNvCxnSpPr>
              <a:cxnSpLocks/>
            </p:cNvCxnSpPr>
            <p:nvPr/>
          </p:nvCxnSpPr>
          <p:spPr>
            <a:xfrm flipH="1">
              <a:off x="5016000" y="3892211"/>
              <a:ext cx="2160000"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ADF97537-5D8C-0D43-9CDA-BC7E506C6E39}"/>
                </a:ext>
              </a:extLst>
            </p:cNvPr>
            <p:cNvCxnSpPr>
              <a:cxnSpLocks/>
            </p:cNvCxnSpPr>
            <p:nvPr/>
          </p:nvCxnSpPr>
          <p:spPr>
            <a:xfrm flipH="1">
              <a:off x="5466000" y="3892211"/>
              <a:ext cx="1260000" cy="0"/>
            </a:xfrm>
            <a:prstGeom prst="line">
              <a:avLst/>
            </a:prstGeom>
            <a:ln w="1270">
              <a:solidFill>
                <a:srgbClr val="00EDFF"/>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A47B7811-CD94-104D-BC52-FEC709EE6082}"/>
                </a:ext>
              </a:extLst>
            </p:cNvPr>
            <p:cNvSpPr/>
            <p:nvPr/>
          </p:nvSpPr>
          <p:spPr>
            <a:xfrm>
              <a:off x="5379074" y="4000917"/>
              <a:ext cx="1433852" cy="261610"/>
            </a:xfrm>
            <a:prstGeom prst="rect">
              <a:avLst/>
            </a:prstGeom>
          </p:spPr>
          <p:txBody>
            <a:bodyPr wrap="square">
              <a:spAutoFit/>
            </a:bodyPr>
            <a:lstStyle/>
            <a:p>
              <a:pPr algn="dist"/>
              <a:r>
                <a:rPr kumimoji="1" lang="en-US" altLang="zh-CN" sz="1100" dirty="0">
                  <a:solidFill>
                    <a:schemeClr val="bg1"/>
                  </a:solidFill>
                  <a:latin typeface="Microsoft YaHei" panose="020B0503020204020204" pitchFamily="34" charset="-122"/>
                  <a:ea typeface="Microsoft YaHei" panose="020B0503020204020204" pitchFamily="34" charset="-122"/>
                </a:rPr>
                <a:t>1920s—1960s</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grpSp>
      <p:grpSp>
        <p:nvGrpSpPr>
          <p:cNvPr id="4" name="组合 3" hidden="1">
            <a:extLst>
              <a:ext uri="{FF2B5EF4-FFF2-40B4-BE49-F238E27FC236}">
                <a16:creationId xmlns:a16="http://schemas.microsoft.com/office/drawing/2014/main" id="{4BE8E27D-0254-4799-8344-63520102BC82}"/>
              </a:ext>
            </a:extLst>
          </p:cNvPr>
          <p:cNvGrpSpPr/>
          <p:nvPr/>
        </p:nvGrpSpPr>
        <p:grpSpPr>
          <a:xfrm>
            <a:off x="8312755" y="1578742"/>
            <a:ext cx="2653573" cy="3588830"/>
            <a:chOff x="8312755" y="1578742"/>
            <a:chExt cx="2653573" cy="3588830"/>
          </a:xfrm>
        </p:grpSpPr>
        <p:sp>
          <p:nvSpPr>
            <p:cNvPr id="63" name="矩形 62">
              <a:extLst>
                <a:ext uri="{FF2B5EF4-FFF2-40B4-BE49-F238E27FC236}">
                  <a16:creationId xmlns:a16="http://schemas.microsoft.com/office/drawing/2014/main" id="{685C6246-3CDC-B14D-A3A2-D8D644D1A533}"/>
                </a:ext>
              </a:extLst>
            </p:cNvPr>
            <p:cNvSpPr/>
            <p:nvPr/>
          </p:nvSpPr>
          <p:spPr>
            <a:xfrm>
              <a:off x="8312755" y="1578742"/>
              <a:ext cx="2653573" cy="3588830"/>
            </a:xfrm>
            <a:prstGeom prst="rect">
              <a:avLst/>
            </a:prstGeom>
            <a:solidFill>
              <a:srgbClr val="252C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a:extLst>
                <a:ext uri="{FF2B5EF4-FFF2-40B4-BE49-F238E27FC236}">
                  <a16:creationId xmlns:a16="http://schemas.microsoft.com/office/drawing/2014/main" id="{6AF37404-A535-B149-9C6C-44E9936E68E1}"/>
                </a:ext>
              </a:extLst>
            </p:cNvPr>
            <p:cNvSpPr txBox="1"/>
            <p:nvPr/>
          </p:nvSpPr>
          <p:spPr>
            <a:xfrm>
              <a:off x="8648457" y="3402895"/>
              <a:ext cx="1982168" cy="400110"/>
            </a:xfrm>
            <a:prstGeom prst="rect">
              <a:avLst/>
            </a:prstGeom>
            <a:noFill/>
          </p:spPr>
          <p:txBody>
            <a:bodyPr wrap="square" rtlCol="0">
              <a:spAutoFit/>
            </a:bodyPr>
            <a:lstStyle/>
            <a:p>
              <a:pPr algn="ctr"/>
              <a:r>
                <a:rPr kumimoji="1" lang="zh-CN" altLang="en-US" sz="2000" b="1" spc="300" dirty="0">
                  <a:solidFill>
                    <a:schemeClr val="bg1"/>
                  </a:solidFill>
                  <a:latin typeface="Microsoft YaHei" panose="020B0503020204020204" pitchFamily="34" charset="-122"/>
                  <a:ea typeface="Microsoft YaHei" panose="020B0503020204020204" pitchFamily="34" charset="-122"/>
                </a:rPr>
                <a:t>蒸汽波</a:t>
              </a:r>
            </a:p>
          </p:txBody>
        </p:sp>
        <p:cxnSp>
          <p:nvCxnSpPr>
            <p:cNvPr id="75" name="直线连接符 74">
              <a:extLst>
                <a:ext uri="{FF2B5EF4-FFF2-40B4-BE49-F238E27FC236}">
                  <a16:creationId xmlns:a16="http://schemas.microsoft.com/office/drawing/2014/main" id="{D7117343-D9DE-B748-AD6A-1F867B164704}"/>
                </a:ext>
              </a:extLst>
            </p:cNvPr>
            <p:cNvCxnSpPr>
              <a:cxnSpLocks/>
            </p:cNvCxnSpPr>
            <p:nvPr/>
          </p:nvCxnSpPr>
          <p:spPr>
            <a:xfrm flipH="1">
              <a:off x="8559541" y="3892211"/>
              <a:ext cx="2160000"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0F49C91-BBD0-2A46-832E-3FA40066A4D2}"/>
                </a:ext>
              </a:extLst>
            </p:cNvPr>
            <p:cNvCxnSpPr>
              <a:cxnSpLocks/>
            </p:cNvCxnSpPr>
            <p:nvPr/>
          </p:nvCxnSpPr>
          <p:spPr>
            <a:xfrm flipH="1">
              <a:off x="9009541" y="3892211"/>
              <a:ext cx="1260000" cy="0"/>
            </a:xfrm>
            <a:prstGeom prst="line">
              <a:avLst/>
            </a:prstGeom>
            <a:ln w="1270">
              <a:solidFill>
                <a:srgbClr val="00EDFF"/>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87CB9B99-71F6-5743-84E1-DD8FAA0F6DCD}"/>
                </a:ext>
              </a:extLst>
            </p:cNvPr>
            <p:cNvSpPr/>
            <p:nvPr/>
          </p:nvSpPr>
          <p:spPr>
            <a:xfrm>
              <a:off x="8922615" y="4000917"/>
              <a:ext cx="1433852" cy="261610"/>
            </a:xfrm>
            <a:prstGeom prst="rect">
              <a:avLst/>
            </a:prstGeom>
          </p:spPr>
          <p:txBody>
            <a:bodyPr wrap="square">
              <a:spAutoFit/>
            </a:bodyPr>
            <a:lstStyle/>
            <a:p>
              <a:pPr algn="dist"/>
              <a:r>
                <a:rPr kumimoji="1" lang="en-US" altLang="zh-CN" sz="1100" dirty="0">
                  <a:solidFill>
                    <a:schemeClr val="bg1"/>
                  </a:solidFill>
                  <a:latin typeface="Microsoft YaHei" panose="020B0503020204020204" pitchFamily="34" charset="-122"/>
                  <a:ea typeface="Microsoft YaHei" panose="020B0503020204020204" pitchFamily="34" charset="-122"/>
                </a:rPr>
                <a:t>1950s—</a:t>
              </a:r>
              <a:r>
                <a:rPr kumimoji="1" lang="zh-CN" altLang="en-US" sz="1100" dirty="0">
                  <a:solidFill>
                    <a:schemeClr val="bg1"/>
                  </a:solidFill>
                  <a:latin typeface="Microsoft YaHei" panose="020B0503020204020204" pitchFamily="34" charset="-122"/>
                  <a:ea typeface="Microsoft YaHei" panose="020B0503020204020204" pitchFamily="34" charset="-122"/>
                </a:rPr>
                <a:t>至今</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24632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6750" fill="hold"/>
                                        <p:tgtEl>
                                          <p:spTgt spid="33"/>
                                        </p:tgtEl>
                                        <p:attrNameLst>
                                          <p:attrName>r</p:attrName>
                                        </p:attrNameLst>
                                      </p:cBhvr>
                                    </p:animRot>
                                  </p:childTnLst>
                                </p:cTn>
                              </p:par>
                              <p:par>
                                <p:cTn id="7" presetID="8" presetClass="emph" presetSubtype="0" repeatCount="indefinite" fill="hold" grpId="1" nodeType="withEffect">
                                  <p:stCondLst>
                                    <p:cond delay="0"/>
                                  </p:stCondLst>
                                  <p:childTnLst>
                                    <p:animRot by="21600000">
                                      <p:cBhvr>
                                        <p:cTn id="8" dur="6750" fill="hold"/>
                                        <p:tgtEl>
                                          <p:spTgt spid="59"/>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6750" fill="hold"/>
                                        <p:tgtEl>
                                          <p:spTgt spid="60"/>
                                        </p:tgtEl>
                                        <p:attrNameLst>
                                          <p:attrName>r</p:attrName>
                                        </p:attrNameLst>
                                      </p:cBhvr>
                                    </p:animRot>
                                  </p:childTnLst>
                                </p:cTn>
                              </p:par>
                              <p:par>
                                <p:cTn id="11" presetID="6" presetClass="emph" presetSubtype="0" fill="hold" nodeType="withEffect">
                                  <p:stCondLst>
                                    <p:cond delay="0"/>
                                  </p:stCondLst>
                                  <p:childTnLst>
                                    <p:animScale>
                                      <p:cBhvr>
                                        <p:cTn id="12" dur="1500" fill="hold"/>
                                        <p:tgtEl>
                                          <p:spTgt spid="4"/>
                                        </p:tgtEl>
                                      </p:cBhvr>
                                      <p:by x="80000" y="80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6" presetClass="emph" presetSubtype="0" decel="100000" fill="hold" nodeType="withEffect">
                                  <p:stCondLst>
                                    <p:cond delay="0"/>
                                  </p:stCondLst>
                                  <p:childTnLst>
                                    <p:animScale>
                                      <p:cBhvr>
                                        <p:cTn id="19" dur="1500" fill="hold"/>
                                        <p:tgtEl>
                                          <p:spTgt spid="3"/>
                                        </p:tgtEl>
                                      </p:cBhvr>
                                      <p:by x="110000" y="110000"/>
                                    </p:animScale>
                                  </p:childTnLst>
                                </p:cTn>
                              </p:par>
                              <p:par>
                                <p:cTn id="20" presetID="6" presetClass="emph" presetSubtype="0" decel="100000" fill="hold" nodeType="withEffect">
                                  <p:stCondLst>
                                    <p:cond delay="0"/>
                                  </p:stCondLst>
                                  <p:childTnLst>
                                    <p:animScale>
                                      <p:cBhvr>
                                        <p:cTn id="21" dur="1500" fill="hold"/>
                                        <p:tgtEl>
                                          <p:spTgt spid="9"/>
                                        </p:tgtEl>
                                      </p:cBhvr>
                                      <p:by x="110000" y="110000"/>
                                    </p:animScale>
                                  </p:childTnLst>
                                </p:cTn>
                              </p:par>
                              <p:par>
                                <p:cTn id="22" presetID="6" presetClass="emph" presetSubtype="0" decel="100000" fill="hold" nodeType="withEffect">
                                  <p:stCondLst>
                                    <p:cond delay="0"/>
                                  </p:stCondLst>
                                  <p:childTnLst>
                                    <p:animScale>
                                      <p:cBhvr>
                                        <p:cTn id="23" dur="1500" fill="hold"/>
                                        <p:tgtEl>
                                          <p:spTgt spid="12"/>
                                        </p:tgtEl>
                                      </p:cBhvr>
                                      <p:by x="90000" y="90000"/>
                                    </p:animScale>
                                  </p:childTnLst>
                                </p:cTn>
                              </p:par>
                              <p:par>
                                <p:cTn id="24" presetID="6" presetClass="emph" presetSubtype="0" decel="100000" fill="hold" nodeType="withEffect">
                                  <p:stCondLst>
                                    <p:cond delay="0"/>
                                  </p:stCondLst>
                                  <p:childTnLst>
                                    <p:animScale>
                                      <p:cBhvr>
                                        <p:cTn id="25" dur="1500" fill="hold"/>
                                        <p:tgtEl>
                                          <p:spTgt spid="7"/>
                                        </p:tgtEl>
                                      </p:cBhvr>
                                      <p:by x="90000" y="90000"/>
                                    </p:animScale>
                                  </p:childTnLst>
                                </p:cTn>
                              </p:par>
                              <p:par>
                                <p:cTn id="26" presetID="6" presetClass="emph" presetSubtype="0" decel="100000" fill="hold" nodeType="withEffect">
                                  <p:stCondLst>
                                    <p:cond delay="0"/>
                                  </p:stCondLst>
                                  <p:childTnLst>
                                    <p:animScale>
                                      <p:cBhvr>
                                        <p:cTn id="27" dur="1500" fill="hold"/>
                                        <p:tgtEl>
                                          <p:spTgt spid="2"/>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a:extLst>
              <a:ext uri="{FF2B5EF4-FFF2-40B4-BE49-F238E27FC236}">
                <a16:creationId xmlns:a16="http://schemas.microsoft.com/office/drawing/2014/main" id="{E0A80895-26E8-534B-9E87-100E44A1F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2697212-1F09-EC43-8A5B-227AF052D069}"/>
              </a:ext>
            </a:extLst>
          </p:cNvPr>
          <p:cNvSpPr/>
          <p:nvPr/>
        </p:nvSpPr>
        <p:spPr>
          <a:xfrm>
            <a:off x="0" y="6893"/>
            <a:ext cx="12192000" cy="6858000"/>
          </a:xfrm>
          <a:prstGeom prst="rect">
            <a:avLst/>
          </a:prstGeom>
          <a:solidFill>
            <a:srgbClr val="252C2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6" name="图片 15" descr="图片包含 游戏机&#10;&#10;描述已自动生成">
            <a:extLst>
              <a:ext uri="{FF2B5EF4-FFF2-40B4-BE49-F238E27FC236}">
                <a16:creationId xmlns:a16="http://schemas.microsoft.com/office/drawing/2014/main" id="{D10E9751-32B5-C746-B889-731295FD3F1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2552183" y="3732327"/>
            <a:ext cx="6851107" cy="6851107"/>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sp>
        <p:nvSpPr>
          <p:cNvPr id="4" name="文本框 3">
            <a:extLst>
              <a:ext uri="{FF2B5EF4-FFF2-40B4-BE49-F238E27FC236}">
                <a16:creationId xmlns:a16="http://schemas.microsoft.com/office/drawing/2014/main" id="{89C7C990-05CE-2647-88A1-B96627D10D2E}"/>
              </a:ext>
            </a:extLst>
          </p:cNvPr>
          <p:cNvSpPr txBox="1"/>
          <p:nvPr/>
        </p:nvSpPr>
        <p:spPr>
          <a:xfrm>
            <a:off x="644496" y="744111"/>
            <a:ext cx="3767320" cy="523220"/>
          </a:xfrm>
          <a:prstGeom prst="rect">
            <a:avLst/>
          </a:prstGeom>
          <a:noFill/>
        </p:spPr>
        <p:txBody>
          <a:bodyPr wrap="square" rtlCol="0">
            <a:spAutoFit/>
          </a:bodyPr>
          <a:lstStyle/>
          <a:p>
            <a:r>
              <a:rPr kumimoji="1" lang="zh-CN" altLang="en-US" sz="2800" b="1" spc="300" dirty="0">
                <a:solidFill>
                  <a:schemeClr val="bg1"/>
                </a:solidFill>
                <a:latin typeface="Microsoft YaHei" panose="020B0503020204020204" pitchFamily="34" charset="-122"/>
                <a:ea typeface="Microsoft YaHei" panose="020B0503020204020204" pitchFamily="34" charset="-122"/>
              </a:rPr>
              <a:t>瑞士国际主义</a:t>
            </a:r>
          </a:p>
        </p:txBody>
      </p:sp>
      <p:cxnSp>
        <p:nvCxnSpPr>
          <p:cNvPr id="5" name="直线连接符 4">
            <a:extLst>
              <a:ext uri="{FF2B5EF4-FFF2-40B4-BE49-F238E27FC236}">
                <a16:creationId xmlns:a16="http://schemas.microsoft.com/office/drawing/2014/main" id="{6CBFF99D-B810-C944-B1F7-085EEB72728A}"/>
              </a:ext>
            </a:extLst>
          </p:cNvPr>
          <p:cNvCxnSpPr>
            <a:cxnSpLocks/>
          </p:cNvCxnSpPr>
          <p:nvPr/>
        </p:nvCxnSpPr>
        <p:spPr>
          <a:xfrm flipH="1">
            <a:off x="715936" y="1356537"/>
            <a:ext cx="3119548"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34A594C6-A2B9-3346-BE14-E892A75A39F7}"/>
              </a:ext>
            </a:extLst>
          </p:cNvPr>
          <p:cNvCxnSpPr>
            <a:cxnSpLocks/>
          </p:cNvCxnSpPr>
          <p:nvPr/>
        </p:nvCxnSpPr>
        <p:spPr>
          <a:xfrm flipH="1">
            <a:off x="715935" y="1356537"/>
            <a:ext cx="2340000" cy="0"/>
          </a:xfrm>
          <a:prstGeom prst="line">
            <a:avLst/>
          </a:prstGeom>
          <a:ln w="38100">
            <a:solidFill>
              <a:srgbClr val="00EDFF"/>
            </a:solidFill>
          </a:ln>
        </p:spPr>
        <p:style>
          <a:lnRef idx="1">
            <a:schemeClr val="accent1"/>
          </a:lnRef>
          <a:fillRef idx="0">
            <a:schemeClr val="accent1"/>
          </a:fillRef>
          <a:effectRef idx="0">
            <a:schemeClr val="accent1"/>
          </a:effectRef>
          <a:fontRef idx="minor">
            <a:schemeClr val="tx1"/>
          </a:fontRef>
        </p:style>
      </p:cxnSp>
      <p:sp>
        <p:nvSpPr>
          <p:cNvPr id="8" name="圆角矩形 7">
            <a:extLst>
              <a:ext uri="{FF2B5EF4-FFF2-40B4-BE49-F238E27FC236}">
                <a16:creationId xmlns:a16="http://schemas.microsoft.com/office/drawing/2014/main" id="{953F23E7-4EB6-994A-A22E-ECD7C393C157}"/>
              </a:ext>
            </a:extLst>
          </p:cNvPr>
          <p:cNvSpPr/>
          <p:nvPr/>
        </p:nvSpPr>
        <p:spPr>
          <a:xfrm>
            <a:off x="644494" y="2229829"/>
            <a:ext cx="1980000" cy="540000"/>
          </a:xfrm>
          <a:prstGeom prst="roundRect">
            <a:avLst>
              <a:gd name="adj" fmla="val 50000"/>
            </a:avLst>
          </a:prstGeom>
          <a:noFill/>
          <a:ln>
            <a:solidFill>
              <a:srgbClr val="00EDFF"/>
            </a:solid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b="1" dirty="0">
                <a:solidFill>
                  <a:srgbClr val="00E4FF"/>
                </a:solidFill>
                <a:latin typeface="Microsoft YaHei" panose="020B0503020204020204" pitchFamily="34" charset="-122"/>
                <a:ea typeface="Microsoft YaHei" panose="020B0503020204020204" pitchFamily="34" charset="-122"/>
              </a:rPr>
              <a:t>荷兰风格派</a:t>
            </a:r>
          </a:p>
        </p:txBody>
      </p:sp>
      <p:sp>
        <p:nvSpPr>
          <p:cNvPr id="32" name="文本框 31">
            <a:extLst>
              <a:ext uri="{FF2B5EF4-FFF2-40B4-BE49-F238E27FC236}">
                <a16:creationId xmlns:a16="http://schemas.microsoft.com/office/drawing/2014/main" id="{3D3F70CB-3F25-1241-B14D-43C99B545522}"/>
              </a:ext>
            </a:extLst>
          </p:cNvPr>
          <p:cNvSpPr txBox="1"/>
          <p:nvPr/>
        </p:nvSpPr>
        <p:spPr>
          <a:xfrm>
            <a:off x="644494" y="3296360"/>
            <a:ext cx="3975471" cy="1185324"/>
          </a:xfrm>
          <a:prstGeom prst="rect">
            <a:avLst/>
          </a:prstGeom>
          <a:noFill/>
        </p:spPr>
        <p:txBody>
          <a:bodyPr wrap="square" rtlCol="0">
            <a:spAutoFit/>
          </a:bodyPr>
          <a:lstStyle>
            <a:defPPr>
              <a:defRPr lang="zh-CN"/>
            </a:defPPr>
            <a:lvl1pPr>
              <a:lnSpc>
                <a:spcPct val="130000"/>
              </a:lnSpc>
              <a:defRPr sz="1400">
                <a:solidFill>
                  <a:schemeClr val="bg1"/>
                </a:solidFill>
                <a:latin typeface="Microsoft YaHei" panose="020B0503020204020204" pitchFamily="34" charset="-122"/>
                <a:ea typeface="Microsoft YaHei" panose="020B0503020204020204" pitchFamily="34" charset="-122"/>
              </a:defRPr>
            </a:lvl1pPr>
          </a:lstStyle>
          <a:p>
            <a:r>
              <a:rPr lang="zh-CN" altLang="en-US" dirty="0"/>
              <a:t>也被称为“新造型主义”</a:t>
            </a:r>
            <a:endParaRPr lang="en-US" altLang="zh-CN" dirty="0"/>
          </a:p>
          <a:p>
            <a:endParaRPr lang="en-US" altLang="zh-CN" dirty="0"/>
          </a:p>
          <a:p>
            <a:r>
              <a:rPr lang="zh-CN" altLang="en-US" dirty="0"/>
              <a:t>纵横交错的简约构建方式</a:t>
            </a:r>
          </a:p>
          <a:p>
            <a:r>
              <a:rPr lang="zh-CN" altLang="en-US" dirty="0"/>
              <a:t>形式元素间的平衡构成和谐整体非对称性</a:t>
            </a:r>
          </a:p>
        </p:txBody>
      </p:sp>
      <p:sp>
        <p:nvSpPr>
          <p:cNvPr id="15" name="椭圆 14">
            <a:extLst>
              <a:ext uri="{FF2B5EF4-FFF2-40B4-BE49-F238E27FC236}">
                <a16:creationId xmlns:a16="http://schemas.microsoft.com/office/drawing/2014/main" id="{51A0E627-5C0C-EA47-A4CD-A2967A3FE6E5}"/>
              </a:ext>
            </a:extLst>
          </p:cNvPr>
          <p:cNvSpPr/>
          <p:nvPr/>
        </p:nvSpPr>
        <p:spPr>
          <a:xfrm rot="7683635" flipH="1">
            <a:off x="6240125" y="-277151"/>
            <a:ext cx="1016285" cy="1016285"/>
          </a:xfrm>
          <a:prstGeom prst="ellipse">
            <a:avLst/>
          </a:prstGeom>
          <a:noFill/>
          <a:ln w="254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F33FDF6F-4D19-A741-9DE2-38FEA0651C6A}"/>
              </a:ext>
            </a:extLst>
          </p:cNvPr>
          <p:cNvPicPr>
            <a:picLocks noChangeAspect="1"/>
          </p:cNvPicPr>
          <p:nvPr/>
        </p:nvPicPr>
        <p:blipFill>
          <a:blip r:embed="rId5"/>
          <a:stretch>
            <a:fillRect/>
          </a:stretch>
        </p:blipFill>
        <p:spPr>
          <a:xfrm>
            <a:off x="4914079" y="2050066"/>
            <a:ext cx="3127692" cy="4314769"/>
          </a:xfrm>
          <a:prstGeom prst="rect">
            <a:avLst/>
          </a:prstGeom>
        </p:spPr>
      </p:pic>
      <p:sp>
        <p:nvSpPr>
          <p:cNvPr id="18" name="三角形 17">
            <a:extLst>
              <a:ext uri="{FF2B5EF4-FFF2-40B4-BE49-F238E27FC236}">
                <a16:creationId xmlns:a16="http://schemas.microsoft.com/office/drawing/2014/main" id="{34B94A71-C083-0D4A-AD09-5783569951F9}"/>
              </a:ext>
            </a:extLst>
          </p:cNvPr>
          <p:cNvSpPr/>
          <p:nvPr/>
        </p:nvSpPr>
        <p:spPr>
          <a:xfrm rot="12175611">
            <a:off x="10402877" y="4453746"/>
            <a:ext cx="1207277" cy="1040756"/>
          </a:xfrm>
          <a:prstGeom prst="triangle">
            <a:avLst/>
          </a:prstGeom>
          <a:noFill/>
          <a:ln w="254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a:extLst>
              <a:ext uri="{FF2B5EF4-FFF2-40B4-BE49-F238E27FC236}">
                <a16:creationId xmlns:a16="http://schemas.microsoft.com/office/drawing/2014/main" id="{45238121-1937-3E43-A315-718462F1787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
                    </a14:imgEffect>
                    <a14:imgEffect>
                      <a14:brightnessContrast bright="10000" contrast="10000"/>
                    </a14:imgEffect>
                  </a14:imgLayer>
                </a14:imgProps>
              </a:ext>
            </a:extLst>
          </a:blip>
          <a:stretch>
            <a:fillRect/>
          </a:stretch>
        </p:blipFill>
        <p:spPr>
          <a:xfrm>
            <a:off x="8280431" y="541162"/>
            <a:ext cx="3194142" cy="4078470"/>
          </a:xfrm>
          <a:prstGeom prst="rect">
            <a:avLst/>
          </a:prstGeom>
        </p:spPr>
      </p:pic>
      <p:grpSp>
        <p:nvGrpSpPr>
          <p:cNvPr id="20" name="组合 19">
            <a:extLst>
              <a:ext uri="{FF2B5EF4-FFF2-40B4-BE49-F238E27FC236}">
                <a16:creationId xmlns:a16="http://schemas.microsoft.com/office/drawing/2014/main" id="{E9DBA6F8-57D6-4D39-91FE-188E59BC4C72}"/>
              </a:ext>
            </a:extLst>
          </p:cNvPr>
          <p:cNvGrpSpPr/>
          <p:nvPr/>
        </p:nvGrpSpPr>
        <p:grpSpPr>
          <a:xfrm flipV="1">
            <a:off x="1328494" y="2919208"/>
            <a:ext cx="612000" cy="324000"/>
            <a:chOff x="-2504262" y="2229829"/>
            <a:chExt cx="1060704" cy="1199031"/>
          </a:xfrm>
        </p:grpSpPr>
        <p:sp>
          <p:nvSpPr>
            <p:cNvPr id="21" name="三角形 1">
              <a:extLst>
                <a:ext uri="{FF2B5EF4-FFF2-40B4-BE49-F238E27FC236}">
                  <a16:creationId xmlns:a16="http://schemas.microsoft.com/office/drawing/2014/main" id="{89013A42-2097-4ED5-9CA5-A9395DB511C1}"/>
                </a:ext>
              </a:extLst>
            </p:cNvPr>
            <p:cNvSpPr/>
            <p:nvPr/>
          </p:nvSpPr>
          <p:spPr>
            <a:xfrm>
              <a:off x="-2504262" y="2229829"/>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2" name="三角形 19">
              <a:extLst>
                <a:ext uri="{FF2B5EF4-FFF2-40B4-BE49-F238E27FC236}">
                  <a16:creationId xmlns:a16="http://schemas.microsoft.com/office/drawing/2014/main" id="{DF32F71A-98DF-4D8A-BB37-B22A5F5587C7}"/>
                </a:ext>
              </a:extLst>
            </p:cNvPr>
            <p:cNvSpPr/>
            <p:nvPr/>
          </p:nvSpPr>
          <p:spPr>
            <a:xfrm>
              <a:off x="-2504262" y="2514460"/>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Tree>
    <p:extLst>
      <p:ext uri="{BB962C8B-B14F-4D97-AF65-F5344CB8AC3E}">
        <p14:creationId xmlns:p14="http://schemas.microsoft.com/office/powerpoint/2010/main" val="93537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15"/>
                                        </p:tgtEl>
                                        <p:attrNameLst>
                                          <p:attrName>r</p:attrName>
                                        </p:attrNameLst>
                                      </p:cBhvr>
                                    </p:animRo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750"/>
                                        <p:tgtEl>
                                          <p:spTgt spid="16"/>
                                        </p:tgtEl>
                                      </p:cBhvr>
                                    </p:animEffect>
                                  </p:childTnLst>
                                </p:cTn>
                              </p:par>
                              <p:par>
                                <p:cTn id="13" presetID="8" presetClass="emph" presetSubtype="0" repeatCount="indefinite" fill="hold" nodeType="withEffect">
                                  <p:stCondLst>
                                    <p:cond delay="0"/>
                                  </p:stCondLst>
                                  <p:childTnLst>
                                    <p:animRot by="21600000">
                                      <p:cBhvr>
                                        <p:cTn id="14" dur="10000" fill="hold"/>
                                        <p:tgtEl>
                                          <p:spTgt spid="16"/>
                                        </p:tgtEl>
                                        <p:attrNameLst>
                                          <p:attrName>r</p:attrName>
                                        </p:attrNameLst>
                                      </p:cBhvr>
                                    </p:animRo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750" fill="hold"/>
                                        <p:tgtEl>
                                          <p:spTgt spid="18"/>
                                        </p:tgtEl>
                                        <p:attrNameLst>
                                          <p:attrName>ppt_w</p:attrName>
                                        </p:attrNameLst>
                                      </p:cBhvr>
                                      <p:tavLst>
                                        <p:tav tm="0">
                                          <p:val>
                                            <p:fltVal val="0"/>
                                          </p:val>
                                        </p:tav>
                                        <p:tav tm="100000">
                                          <p:val>
                                            <p:strVal val="#ppt_w"/>
                                          </p:val>
                                        </p:tav>
                                      </p:tavLst>
                                    </p:anim>
                                    <p:anim calcmode="lin" valueType="num">
                                      <p:cBhvr>
                                        <p:cTn id="18" dur="750" fill="hold"/>
                                        <p:tgtEl>
                                          <p:spTgt spid="18"/>
                                        </p:tgtEl>
                                        <p:attrNameLst>
                                          <p:attrName>ppt_h</p:attrName>
                                        </p:attrNameLst>
                                      </p:cBhvr>
                                      <p:tavLst>
                                        <p:tav tm="0">
                                          <p:val>
                                            <p:fltVal val="0"/>
                                          </p:val>
                                        </p:tav>
                                        <p:tav tm="100000">
                                          <p:val>
                                            <p:strVal val="#ppt_h"/>
                                          </p:val>
                                        </p:tav>
                                      </p:tavLst>
                                    </p:anim>
                                    <p:animEffect transition="in" filter="fade">
                                      <p:cBhvr>
                                        <p:cTn id="19" dur="750"/>
                                        <p:tgtEl>
                                          <p:spTgt spid="18"/>
                                        </p:tgtEl>
                                      </p:cBhvr>
                                    </p:animEffect>
                                  </p:childTnLst>
                                </p:cTn>
                              </p:par>
                              <p:par>
                                <p:cTn id="20" presetID="8" presetClass="emph" presetSubtype="0" repeatCount="indefinite" fill="hold" grpId="1" nodeType="withEffect">
                                  <p:stCondLst>
                                    <p:cond delay="0"/>
                                  </p:stCondLst>
                                  <p:childTnLst>
                                    <p:animRot by="21600000">
                                      <p:cBhvr>
                                        <p:cTn id="21" dur="10000" fill="hold"/>
                                        <p:tgtEl>
                                          <p:spTgt spid="18"/>
                                        </p:tgtEl>
                                        <p:attrNameLst>
                                          <p:attrName>r</p:attrName>
                                        </p:attrNameLst>
                                      </p:cBhvr>
                                    </p:animRot>
                                  </p:childTnLst>
                                </p:cTn>
                              </p:par>
                              <p:par>
                                <p:cTn id="22" presetID="17" presetClass="entr" presetSubtype="10" fill="hold" grpId="0" nodeType="withEffect">
                                  <p:stCondLst>
                                    <p:cond delay="0"/>
                                  </p:stCondLst>
                                  <p:iterate type="lt">
                                    <p:tmPct val="3000"/>
                                  </p:iterate>
                                  <p:childTnLst>
                                    <p:set>
                                      <p:cBhvr>
                                        <p:cTn id="23" dur="1" fill="hold">
                                          <p:stCondLst>
                                            <p:cond delay="0"/>
                                          </p:stCondLst>
                                        </p:cTn>
                                        <p:tgtEl>
                                          <p:spTgt spid="4"/>
                                        </p:tgtEl>
                                        <p:attrNameLst>
                                          <p:attrName>style.visibility</p:attrName>
                                        </p:attrNameLst>
                                      </p:cBhvr>
                                      <p:to>
                                        <p:strVal val="visible"/>
                                      </p:to>
                                    </p:set>
                                    <p:anim to="" calcmode="lin" valueType="num">
                                      <p:cBhvr>
                                        <p:cTn id="24" dur="800" fill="hold">
                                          <p:stCondLst>
                                            <p:cond delay="0"/>
                                          </p:stCondLst>
                                        </p:cTn>
                                        <p:tgtEl>
                                          <p:spTgt spid="4"/>
                                        </p:tgtEl>
                                        <p:attrNameLst>
                                          <p:attrName>ppt_w</p:attrName>
                                        </p:attrNameLst>
                                      </p:cBhvr>
                                      <p:tavLst>
                                        <p:tav tm="0" fmla="#ppt_w-(#ppt_w-0)*(1-$)^6">
                                          <p:val>
                                            <p:strVal val="0"/>
                                          </p:val>
                                        </p:tav>
                                        <p:tav tm="100000">
                                          <p:val>
                                            <p:strVal val="1"/>
                                          </p:val>
                                        </p:tav>
                                      </p:tavLst>
                                    </p:anim>
                                  </p:childTnLst>
                                </p:cTn>
                              </p:par>
                              <p:par>
                                <p:cTn id="25" presetID="17"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ppt_x</p:attrName>
                                        </p:attrNameLst>
                                      </p:cBhvr>
                                      <p:tavLst>
                                        <p:tav tm="0">
                                          <p:val>
                                            <p:strVal val="#ppt_x-#ppt_w/2"/>
                                          </p:val>
                                        </p:tav>
                                        <p:tav tm="100000">
                                          <p:val>
                                            <p:strVal val="#ppt_x"/>
                                          </p:val>
                                        </p:tav>
                                      </p:tavLst>
                                    </p:anim>
                                    <p:anim calcmode="lin" valueType="num">
                                      <p:cBhvr>
                                        <p:cTn id="28" dur="500" fill="hold"/>
                                        <p:tgtEl>
                                          <p:spTgt spid="5"/>
                                        </p:tgtEl>
                                        <p:attrNameLst>
                                          <p:attrName>ppt_y</p:attrName>
                                        </p:attrNameLst>
                                      </p:cBhvr>
                                      <p:tavLst>
                                        <p:tav tm="0">
                                          <p:val>
                                            <p:strVal val="#ppt_y"/>
                                          </p:val>
                                        </p:tav>
                                        <p:tav tm="100000">
                                          <p:val>
                                            <p:strVal val="#ppt_y"/>
                                          </p:val>
                                        </p:tav>
                                      </p:tavLst>
                                    </p:anim>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strVal val="#ppt_h"/>
                                          </p:val>
                                        </p:tav>
                                        <p:tav tm="100000">
                                          <p:val>
                                            <p:strVal val="#ppt_h"/>
                                          </p:val>
                                        </p:tav>
                                      </p:tavLst>
                                    </p:anim>
                                  </p:childTnLst>
                                </p:cTn>
                              </p:par>
                              <p:par>
                                <p:cTn id="31" presetID="17" presetClass="entr" presetSubtype="8"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ppt_x</p:attrName>
                                        </p:attrNameLst>
                                      </p:cBhvr>
                                      <p:tavLst>
                                        <p:tav tm="0">
                                          <p:val>
                                            <p:strVal val="#ppt_x-#ppt_w/2"/>
                                          </p:val>
                                        </p:tav>
                                        <p:tav tm="100000">
                                          <p:val>
                                            <p:strVal val="#ppt_x"/>
                                          </p:val>
                                        </p:tav>
                                      </p:tavLst>
                                    </p:anim>
                                    <p:anim calcmode="lin" valueType="num">
                                      <p:cBhvr>
                                        <p:cTn id="34" dur="500" fill="hold"/>
                                        <p:tgtEl>
                                          <p:spTgt spid="6"/>
                                        </p:tgtEl>
                                        <p:attrNameLst>
                                          <p:attrName>ppt_y</p:attrName>
                                        </p:attrNameLst>
                                      </p:cBhvr>
                                      <p:tavLst>
                                        <p:tav tm="0">
                                          <p:val>
                                            <p:strVal val="#ppt_y"/>
                                          </p:val>
                                        </p:tav>
                                        <p:tav tm="100000">
                                          <p:val>
                                            <p:strVal val="#ppt_y"/>
                                          </p:val>
                                        </p:tav>
                                      </p:tavLst>
                                    </p:anim>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strVal val="#ppt_h"/>
                                          </p:val>
                                        </p:tav>
                                        <p:tav tm="100000">
                                          <p:val>
                                            <p:strVal val="#ppt_h"/>
                                          </p:val>
                                        </p:tav>
                                      </p:tavLst>
                                    </p:anim>
                                  </p:childTnLst>
                                </p:cTn>
                              </p:par>
                              <p:par>
                                <p:cTn id="37" presetID="42" presetClass="entr" presetSubtype="0" fill="hold" grpId="0" nodeType="withEffect">
                                  <p:stCondLst>
                                    <p:cond delay="25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50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par>
                                <p:cTn id="47" presetID="2" presetClass="entr" presetSubtype="4" decel="10000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1000" fill="hold"/>
                                        <p:tgtEl>
                                          <p:spTgt spid="10"/>
                                        </p:tgtEl>
                                        <p:attrNameLst>
                                          <p:attrName>ppt_x</p:attrName>
                                        </p:attrNameLst>
                                      </p:cBhvr>
                                      <p:tavLst>
                                        <p:tav tm="0">
                                          <p:val>
                                            <p:strVal val="#ppt_x"/>
                                          </p:val>
                                        </p:tav>
                                        <p:tav tm="100000">
                                          <p:val>
                                            <p:strVal val="#ppt_x"/>
                                          </p:val>
                                        </p:tav>
                                      </p:tavLst>
                                    </p:anim>
                                    <p:anim calcmode="lin" valueType="num">
                                      <p:cBhvr additive="base">
                                        <p:cTn id="50" dur="10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1" decel="100000" fill="hold" nodeType="withEffect">
                                  <p:stCondLst>
                                    <p:cond delay="5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1000" fill="hold"/>
                                        <p:tgtEl>
                                          <p:spTgt spid="3"/>
                                        </p:tgtEl>
                                        <p:attrNameLst>
                                          <p:attrName>ppt_x</p:attrName>
                                        </p:attrNameLst>
                                      </p:cBhvr>
                                      <p:tavLst>
                                        <p:tav tm="0">
                                          <p:val>
                                            <p:strVal val="#ppt_x"/>
                                          </p:val>
                                        </p:tav>
                                        <p:tav tm="100000">
                                          <p:val>
                                            <p:strVal val="#ppt_x"/>
                                          </p:val>
                                        </p:tav>
                                      </p:tavLst>
                                    </p:anim>
                                    <p:anim calcmode="lin" valueType="num">
                                      <p:cBhvr additive="base">
                                        <p:cTn id="54" dur="1000" fill="hold"/>
                                        <p:tgtEl>
                                          <p:spTgt spid="3"/>
                                        </p:tgtEl>
                                        <p:attrNameLst>
                                          <p:attrName>ppt_y</p:attrName>
                                        </p:attrNameLst>
                                      </p:cBhvr>
                                      <p:tavLst>
                                        <p:tav tm="0">
                                          <p:val>
                                            <p:strVal val="0-#ppt_h/2"/>
                                          </p:val>
                                        </p:tav>
                                        <p:tav tm="100000">
                                          <p:val>
                                            <p:strVal val="#ppt_y"/>
                                          </p:val>
                                        </p:tav>
                                      </p:tavLst>
                                    </p:anim>
                                  </p:childTnLst>
                                </p:cTn>
                              </p:par>
                              <p:par>
                                <p:cTn id="55" presetID="22" presetClass="entr" presetSubtype="1" fill="hold" nodeType="withEffect">
                                  <p:stCondLst>
                                    <p:cond delay="1250"/>
                                  </p:stCondLst>
                                  <p:childTnLst>
                                    <p:set>
                                      <p:cBhvr>
                                        <p:cTn id="56" dur="1" fill="hold">
                                          <p:stCondLst>
                                            <p:cond delay="0"/>
                                          </p:stCondLst>
                                        </p:cTn>
                                        <p:tgtEl>
                                          <p:spTgt spid="20"/>
                                        </p:tgtEl>
                                        <p:attrNameLst>
                                          <p:attrName>style.visibility</p:attrName>
                                        </p:attrNameLst>
                                      </p:cBhvr>
                                      <p:to>
                                        <p:strVal val="visible"/>
                                      </p:to>
                                    </p:set>
                                    <p:animEffect transition="in" filter="wipe(up)">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32" grpId="0"/>
      <p:bldP spid="15" grpId="0" animBg="1"/>
      <p:bldP spid="15" grpId="1" animBg="1"/>
      <p:bldP spid="18" grpId="0" animBg="1"/>
      <p:bldP spid="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7" name="Picture 10">
            <a:extLst>
              <a:ext uri="{FF2B5EF4-FFF2-40B4-BE49-F238E27FC236}">
                <a16:creationId xmlns:a16="http://schemas.microsoft.com/office/drawing/2014/main" id="{E0A80895-26E8-534B-9E87-100E44A1F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2697212-1F09-EC43-8A5B-227AF052D069}"/>
              </a:ext>
            </a:extLst>
          </p:cNvPr>
          <p:cNvSpPr/>
          <p:nvPr/>
        </p:nvSpPr>
        <p:spPr>
          <a:xfrm>
            <a:off x="0" y="6893"/>
            <a:ext cx="12192000" cy="6858000"/>
          </a:xfrm>
          <a:prstGeom prst="rect">
            <a:avLst/>
          </a:prstGeom>
          <a:solidFill>
            <a:srgbClr val="252C2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6" name="图片 15" descr="图片包含 游戏机&#10;&#10;描述已自动生成">
            <a:extLst>
              <a:ext uri="{FF2B5EF4-FFF2-40B4-BE49-F238E27FC236}">
                <a16:creationId xmlns:a16="http://schemas.microsoft.com/office/drawing/2014/main" id="{D10E9751-32B5-C746-B889-731295FD3F1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2552183" y="3732327"/>
            <a:ext cx="6851107" cy="6851107"/>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sp>
        <p:nvSpPr>
          <p:cNvPr id="4" name="文本框 3">
            <a:extLst>
              <a:ext uri="{FF2B5EF4-FFF2-40B4-BE49-F238E27FC236}">
                <a16:creationId xmlns:a16="http://schemas.microsoft.com/office/drawing/2014/main" id="{89C7C990-05CE-2647-88A1-B96627D10D2E}"/>
              </a:ext>
            </a:extLst>
          </p:cNvPr>
          <p:cNvSpPr txBox="1"/>
          <p:nvPr/>
        </p:nvSpPr>
        <p:spPr>
          <a:xfrm>
            <a:off x="644496" y="744111"/>
            <a:ext cx="3767320" cy="523220"/>
          </a:xfrm>
          <a:prstGeom prst="rect">
            <a:avLst/>
          </a:prstGeom>
          <a:noFill/>
        </p:spPr>
        <p:txBody>
          <a:bodyPr wrap="square" rtlCol="0">
            <a:spAutoFit/>
          </a:bodyPr>
          <a:lstStyle/>
          <a:p>
            <a:r>
              <a:rPr kumimoji="1" lang="zh-CN" altLang="en-US" sz="2800" b="1" spc="300" dirty="0">
                <a:solidFill>
                  <a:schemeClr val="bg1"/>
                </a:solidFill>
                <a:latin typeface="Microsoft YaHei" panose="020B0503020204020204" pitchFamily="34" charset="-122"/>
                <a:ea typeface="Microsoft YaHei" panose="020B0503020204020204" pitchFamily="34" charset="-122"/>
              </a:rPr>
              <a:t>瑞士国际主义</a:t>
            </a:r>
          </a:p>
        </p:txBody>
      </p:sp>
      <p:cxnSp>
        <p:nvCxnSpPr>
          <p:cNvPr id="5" name="直线连接符 4">
            <a:extLst>
              <a:ext uri="{FF2B5EF4-FFF2-40B4-BE49-F238E27FC236}">
                <a16:creationId xmlns:a16="http://schemas.microsoft.com/office/drawing/2014/main" id="{6CBFF99D-B810-C944-B1F7-085EEB72728A}"/>
              </a:ext>
            </a:extLst>
          </p:cNvPr>
          <p:cNvCxnSpPr>
            <a:cxnSpLocks/>
          </p:cNvCxnSpPr>
          <p:nvPr/>
        </p:nvCxnSpPr>
        <p:spPr>
          <a:xfrm flipH="1">
            <a:off x="715936" y="1356537"/>
            <a:ext cx="3119548"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34A594C6-A2B9-3346-BE14-E892A75A39F7}"/>
              </a:ext>
            </a:extLst>
          </p:cNvPr>
          <p:cNvCxnSpPr>
            <a:cxnSpLocks/>
          </p:cNvCxnSpPr>
          <p:nvPr/>
        </p:nvCxnSpPr>
        <p:spPr>
          <a:xfrm flipH="1">
            <a:off x="715935" y="1356537"/>
            <a:ext cx="2340000" cy="0"/>
          </a:xfrm>
          <a:prstGeom prst="line">
            <a:avLst/>
          </a:prstGeom>
          <a:ln w="38100">
            <a:solidFill>
              <a:srgbClr val="00EDFF"/>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51A0E627-5C0C-EA47-A4CD-A2967A3FE6E5}"/>
              </a:ext>
            </a:extLst>
          </p:cNvPr>
          <p:cNvSpPr/>
          <p:nvPr/>
        </p:nvSpPr>
        <p:spPr>
          <a:xfrm rot="7683635" flipH="1">
            <a:off x="6240125" y="-277151"/>
            <a:ext cx="1016285" cy="1016285"/>
          </a:xfrm>
          <a:prstGeom prst="ellipse">
            <a:avLst/>
          </a:prstGeom>
          <a:noFill/>
          <a:ln w="254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三角形 17">
            <a:extLst>
              <a:ext uri="{FF2B5EF4-FFF2-40B4-BE49-F238E27FC236}">
                <a16:creationId xmlns:a16="http://schemas.microsoft.com/office/drawing/2014/main" id="{34B94A71-C083-0D4A-AD09-5783569951F9}"/>
              </a:ext>
            </a:extLst>
          </p:cNvPr>
          <p:cNvSpPr/>
          <p:nvPr/>
        </p:nvSpPr>
        <p:spPr>
          <a:xfrm rot="12175611">
            <a:off x="10402877" y="4453746"/>
            <a:ext cx="1207277" cy="1040756"/>
          </a:xfrm>
          <a:prstGeom prst="triangle">
            <a:avLst/>
          </a:prstGeom>
          <a:noFill/>
          <a:ln w="254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9" name="圆角矩形 17">
            <a:extLst>
              <a:ext uri="{FF2B5EF4-FFF2-40B4-BE49-F238E27FC236}">
                <a16:creationId xmlns:a16="http://schemas.microsoft.com/office/drawing/2014/main" id="{5D8DF67F-1160-4B0D-AC0A-2C3755194D3B}"/>
              </a:ext>
            </a:extLst>
          </p:cNvPr>
          <p:cNvSpPr/>
          <p:nvPr/>
        </p:nvSpPr>
        <p:spPr>
          <a:xfrm>
            <a:off x="644494" y="2229829"/>
            <a:ext cx="1980000" cy="540000"/>
          </a:xfrm>
          <a:prstGeom prst="roundRect">
            <a:avLst>
              <a:gd name="adj" fmla="val 50000"/>
            </a:avLst>
          </a:prstGeom>
          <a:noFill/>
          <a:ln>
            <a:solidFill>
              <a:srgbClr val="00EDFF"/>
            </a:solid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b="1" dirty="0">
                <a:solidFill>
                  <a:srgbClr val="00E4FF"/>
                </a:solidFill>
                <a:latin typeface="Microsoft YaHei" panose="020B0503020204020204" pitchFamily="34" charset="-122"/>
                <a:ea typeface="Microsoft YaHei" panose="020B0503020204020204" pitchFamily="34" charset="-122"/>
              </a:rPr>
              <a:t>构成主义</a:t>
            </a:r>
          </a:p>
        </p:txBody>
      </p:sp>
      <p:grpSp>
        <p:nvGrpSpPr>
          <p:cNvPr id="20" name="组合 19">
            <a:extLst>
              <a:ext uri="{FF2B5EF4-FFF2-40B4-BE49-F238E27FC236}">
                <a16:creationId xmlns:a16="http://schemas.microsoft.com/office/drawing/2014/main" id="{E9DBA6F8-57D6-4D39-91FE-188E59BC4C72}"/>
              </a:ext>
            </a:extLst>
          </p:cNvPr>
          <p:cNvGrpSpPr/>
          <p:nvPr/>
        </p:nvGrpSpPr>
        <p:grpSpPr>
          <a:xfrm flipV="1">
            <a:off x="1328494" y="2919208"/>
            <a:ext cx="612000" cy="324000"/>
            <a:chOff x="-2504262" y="2229829"/>
            <a:chExt cx="1060704" cy="1199031"/>
          </a:xfrm>
        </p:grpSpPr>
        <p:sp>
          <p:nvSpPr>
            <p:cNvPr id="21" name="三角形 1">
              <a:extLst>
                <a:ext uri="{FF2B5EF4-FFF2-40B4-BE49-F238E27FC236}">
                  <a16:creationId xmlns:a16="http://schemas.microsoft.com/office/drawing/2014/main" id="{89013A42-2097-4ED5-9CA5-A9395DB511C1}"/>
                </a:ext>
              </a:extLst>
            </p:cNvPr>
            <p:cNvSpPr/>
            <p:nvPr/>
          </p:nvSpPr>
          <p:spPr>
            <a:xfrm>
              <a:off x="-2504262" y="2229829"/>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2" name="三角形 19">
              <a:extLst>
                <a:ext uri="{FF2B5EF4-FFF2-40B4-BE49-F238E27FC236}">
                  <a16:creationId xmlns:a16="http://schemas.microsoft.com/office/drawing/2014/main" id="{DF32F71A-98DF-4D8A-BB37-B22A5F5587C7}"/>
                </a:ext>
              </a:extLst>
            </p:cNvPr>
            <p:cNvSpPr/>
            <p:nvPr/>
          </p:nvSpPr>
          <p:spPr>
            <a:xfrm>
              <a:off x="-2504262" y="2514460"/>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23" name="文本框 22">
            <a:extLst>
              <a:ext uri="{FF2B5EF4-FFF2-40B4-BE49-F238E27FC236}">
                <a16:creationId xmlns:a16="http://schemas.microsoft.com/office/drawing/2014/main" id="{77D6D954-28CB-4986-9B93-623B4544D115}"/>
              </a:ext>
            </a:extLst>
          </p:cNvPr>
          <p:cNvSpPr txBox="1"/>
          <p:nvPr/>
        </p:nvSpPr>
        <p:spPr>
          <a:xfrm>
            <a:off x="644494" y="3296360"/>
            <a:ext cx="4259917" cy="905248"/>
          </a:xfrm>
          <a:prstGeom prst="rect">
            <a:avLst/>
          </a:prstGeom>
          <a:noFill/>
        </p:spPr>
        <p:txBody>
          <a:bodyPr wrap="square" rtlCol="0">
            <a:spAutoFit/>
          </a:bodyPr>
          <a:lstStyle/>
          <a:p>
            <a:pPr>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rPr>
              <a:t>构成主义的风格带有强烈的空间感，喜欢用几何形元素做构图，设计师想要表达的思想往往都含蓄的隐藏在图形当中。</a:t>
            </a:r>
          </a:p>
        </p:txBody>
      </p:sp>
      <p:grpSp>
        <p:nvGrpSpPr>
          <p:cNvPr id="24" name="组合 23">
            <a:extLst>
              <a:ext uri="{FF2B5EF4-FFF2-40B4-BE49-F238E27FC236}">
                <a16:creationId xmlns:a16="http://schemas.microsoft.com/office/drawing/2014/main" id="{17BBA711-10F1-4A43-8719-C8F6E3C29C8E}"/>
              </a:ext>
            </a:extLst>
          </p:cNvPr>
          <p:cNvGrpSpPr/>
          <p:nvPr/>
        </p:nvGrpSpPr>
        <p:grpSpPr>
          <a:xfrm>
            <a:off x="5357032" y="277192"/>
            <a:ext cx="3003198" cy="6301214"/>
            <a:chOff x="5357032" y="277192"/>
            <a:chExt cx="3003198" cy="6301214"/>
          </a:xfrm>
        </p:grpSpPr>
        <p:pic>
          <p:nvPicPr>
            <p:cNvPr id="25" name="Picture 2">
              <a:extLst>
                <a:ext uri="{FF2B5EF4-FFF2-40B4-BE49-F238E27FC236}">
                  <a16:creationId xmlns:a16="http://schemas.microsoft.com/office/drawing/2014/main" id="{D995D519-978B-48A1-BA62-066FAA51D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034" y="2781564"/>
              <a:ext cx="3003196" cy="37968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DAD277D9-0E7F-435A-AA3F-F6C4BAFBB1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7032" y="277192"/>
              <a:ext cx="3003197" cy="2311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合 27">
            <a:extLst>
              <a:ext uri="{FF2B5EF4-FFF2-40B4-BE49-F238E27FC236}">
                <a16:creationId xmlns:a16="http://schemas.microsoft.com/office/drawing/2014/main" id="{0AE5D40F-C704-47CF-A0C0-94349B4C74E5}"/>
              </a:ext>
            </a:extLst>
          </p:cNvPr>
          <p:cNvGrpSpPr/>
          <p:nvPr/>
        </p:nvGrpSpPr>
        <p:grpSpPr>
          <a:xfrm>
            <a:off x="8824415" y="-591314"/>
            <a:ext cx="2512244" cy="7684784"/>
            <a:chOff x="8824415" y="-591314"/>
            <a:chExt cx="2512244" cy="7684784"/>
          </a:xfrm>
        </p:grpSpPr>
        <p:pic>
          <p:nvPicPr>
            <p:cNvPr id="29" name="图片 28">
              <a:extLst>
                <a:ext uri="{FF2B5EF4-FFF2-40B4-BE49-F238E27FC236}">
                  <a16:creationId xmlns:a16="http://schemas.microsoft.com/office/drawing/2014/main" id="{5D09647E-5450-4ABB-84D6-D2E02036C663}"/>
                </a:ext>
              </a:extLst>
            </p:cNvPr>
            <p:cNvPicPr>
              <a:picLocks noChangeAspect="1"/>
            </p:cNvPicPr>
            <p:nvPr/>
          </p:nvPicPr>
          <p:blipFill>
            <a:blip r:embed="rId7"/>
            <a:stretch>
              <a:fillRect/>
            </a:stretch>
          </p:blipFill>
          <p:spPr>
            <a:xfrm>
              <a:off x="8824417" y="-591314"/>
              <a:ext cx="2512242" cy="3548542"/>
            </a:xfrm>
            <a:prstGeom prst="rect">
              <a:avLst/>
            </a:prstGeom>
          </p:spPr>
        </p:pic>
        <p:pic>
          <p:nvPicPr>
            <p:cNvPr id="30" name="图片 29">
              <a:extLst>
                <a:ext uri="{FF2B5EF4-FFF2-40B4-BE49-F238E27FC236}">
                  <a16:creationId xmlns:a16="http://schemas.microsoft.com/office/drawing/2014/main" id="{5DCF5363-F944-42E1-885D-3E278878F9BA}"/>
                </a:ext>
              </a:extLst>
            </p:cNvPr>
            <p:cNvPicPr>
              <a:picLocks noChangeAspect="1"/>
            </p:cNvPicPr>
            <p:nvPr/>
          </p:nvPicPr>
          <p:blipFill>
            <a:blip r:embed="rId8"/>
            <a:stretch>
              <a:fillRect/>
            </a:stretch>
          </p:blipFill>
          <p:spPr>
            <a:xfrm>
              <a:off x="8824415" y="3296629"/>
              <a:ext cx="2512243" cy="3796841"/>
            </a:xfrm>
            <a:prstGeom prst="rect">
              <a:avLst/>
            </a:prstGeom>
          </p:spPr>
        </p:pic>
      </p:grpSp>
    </p:spTree>
    <p:extLst>
      <p:ext uri="{BB962C8B-B14F-4D97-AF65-F5344CB8AC3E}">
        <p14:creationId xmlns:p14="http://schemas.microsoft.com/office/powerpoint/2010/main" val="424094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15"/>
                                        </p:tgtEl>
                                        <p:attrNameLst>
                                          <p:attrName>r</p:attrName>
                                        </p:attrNameLst>
                                      </p:cBhvr>
                                    </p:animRo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750"/>
                                        <p:tgtEl>
                                          <p:spTgt spid="16"/>
                                        </p:tgtEl>
                                      </p:cBhvr>
                                    </p:animEffect>
                                  </p:childTnLst>
                                </p:cTn>
                              </p:par>
                              <p:par>
                                <p:cTn id="13" presetID="8" presetClass="emph" presetSubtype="0" repeatCount="indefinite" fill="hold" nodeType="withEffect">
                                  <p:stCondLst>
                                    <p:cond delay="0"/>
                                  </p:stCondLst>
                                  <p:childTnLst>
                                    <p:animRot by="21600000">
                                      <p:cBhvr>
                                        <p:cTn id="14" dur="10000" fill="hold"/>
                                        <p:tgtEl>
                                          <p:spTgt spid="16"/>
                                        </p:tgtEl>
                                        <p:attrNameLst>
                                          <p:attrName>r</p:attrName>
                                        </p:attrNameLst>
                                      </p:cBhvr>
                                    </p:animRo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750" fill="hold"/>
                                        <p:tgtEl>
                                          <p:spTgt spid="18"/>
                                        </p:tgtEl>
                                        <p:attrNameLst>
                                          <p:attrName>ppt_w</p:attrName>
                                        </p:attrNameLst>
                                      </p:cBhvr>
                                      <p:tavLst>
                                        <p:tav tm="0">
                                          <p:val>
                                            <p:fltVal val="0"/>
                                          </p:val>
                                        </p:tav>
                                        <p:tav tm="100000">
                                          <p:val>
                                            <p:strVal val="#ppt_w"/>
                                          </p:val>
                                        </p:tav>
                                      </p:tavLst>
                                    </p:anim>
                                    <p:anim calcmode="lin" valueType="num">
                                      <p:cBhvr>
                                        <p:cTn id="18" dur="750" fill="hold"/>
                                        <p:tgtEl>
                                          <p:spTgt spid="18"/>
                                        </p:tgtEl>
                                        <p:attrNameLst>
                                          <p:attrName>ppt_h</p:attrName>
                                        </p:attrNameLst>
                                      </p:cBhvr>
                                      <p:tavLst>
                                        <p:tav tm="0">
                                          <p:val>
                                            <p:fltVal val="0"/>
                                          </p:val>
                                        </p:tav>
                                        <p:tav tm="100000">
                                          <p:val>
                                            <p:strVal val="#ppt_h"/>
                                          </p:val>
                                        </p:tav>
                                      </p:tavLst>
                                    </p:anim>
                                    <p:animEffect transition="in" filter="fade">
                                      <p:cBhvr>
                                        <p:cTn id="19" dur="750"/>
                                        <p:tgtEl>
                                          <p:spTgt spid="18"/>
                                        </p:tgtEl>
                                      </p:cBhvr>
                                    </p:animEffect>
                                  </p:childTnLst>
                                </p:cTn>
                              </p:par>
                              <p:par>
                                <p:cTn id="20" presetID="8" presetClass="emph" presetSubtype="0" repeatCount="indefinite" fill="hold" grpId="1" nodeType="withEffect">
                                  <p:stCondLst>
                                    <p:cond delay="0"/>
                                  </p:stCondLst>
                                  <p:childTnLst>
                                    <p:animRot by="21600000">
                                      <p:cBhvr>
                                        <p:cTn id="21" dur="10000" fill="hold"/>
                                        <p:tgtEl>
                                          <p:spTgt spid="18"/>
                                        </p:tgtEl>
                                        <p:attrNameLst>
                                          <p:attrName>r</p:attrName>
                                        </p:attrNameLst>
                                      </p:cBhvr>
                                    </p:animRot>
                                  </p:childTnLst>
                                </p:cTn>
                              </p:par>
                              <p:par>
                                <p:cTn id="22" presetID="17" presetClass="entr" presetSubtype="10" fill="hold" grpId="0" nodeType="withEffect">
                                  <p:stCondLst>
                                    <p:cond delay="0"/>
                                  </p:stCondLst>
                                  <p:iterate type="lt">
                                    <p:tmPct val="3000"/>
                                  </p:iterate>
                                  <p:childTnLst>
                                    <p:set>
                                      <p:cBhvr>
                                        <p:cTn id="23" dur="1" fill="hold">
                                          <p:stCondLst>
                                            <p:cond delay="0"/>
                                          </p:stCondLst>
                                        </p:cTn>
                                        <p:tgtEl>
                                          <p:spTgt spid="4"/>
                                        </p:tgtEl>
                                        <p:attrNameLst>
                                          <p:attrName>style.visibility</p:attrName>
                                        </p:attrNameLst>
                                      </p:cBhvr>
                                      <p:to>
                                        <p:strVal val="visible"/>
                                      </p:to>
                                    </p:set>
                                    <p:anim to="" calcmode="lin" valueType="num">
                                      <p:cBhvr>
                                        <p:cTn id="24" dur="800" fill="hold">
                                          <p:stCondLst>
                                            <p:cond delay="0"/>
                                          </p:stCondLst>
                                        </p:cTn>
                                        <p:tgtEl>
                                          <p:spTgt spid="4"/>
                                        </p:tgtEl>
                                        <p:attrNameLst>
                                          <p:attrName>ppt_w</p:attrName>
                                        </p:attrNameLst>
                                      </p:cBhvr>
                                      <p:tavLst>
                                        <p:tav tm="0" fmla="#ppt_w-(#ppt_w-0)*(1-$)^6">
                                          <p:val>
                                            <p:strVal val="0"/>
                                          </p:val>
                                        </p:tav>
                                        <p:tav tm="100000">
                                          <p:val>
                                            <p:strVal val="1"/>
                                          </p:val>
                                        </p:tav>
                                      </p:tavLst>
                                    </p:anim>
                                  </p:childTnLst>
                                </p:cTn>
                              </p:par>
                              <p:par>
                                <p:cTn id="25" presetID="17"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ppt_x</p:attrName>
                                        </p:attrNameLst>
                                      </p:cBhvr>
                                      <p:tavLst>
                                        <p:tav tm="0">
                                          <p:val>
                                            <p:strVal val="#ppt_x-#ppt_w/2"/>
                                          </p:val>
                                        </p:tav>
                                        <p:tav tm="100000">
                                          <p:val>
                                            <p:strVal val="#ppt_x"/>
                                          </p:val>
                                        </p:tav>
                                      </p:tavLst>
                                    </p:anim>
                                    <p:anim calcmode="lin" valueType="num">
                                      <p:cBhvr>
                                        <p:cTn id="28" dur="500" fill="hold"/>
                                        <p:tgtEl>
                                          <p:spTgt spid="5"/>
                                        </p:tgtEl>
                                        <p:attrNameLst>
                                          <p:attrName>ppt_y</p:attrName>
                                        </p:attrNameLst>
                                      </p:cBhvr>
                                      <p:tavLst>
                                        <p:tav tm="0">
                                          <p:val>
                                            <p:strVal val="#ppt_y"/>
                                          </p:val>
                                        </p:tav>
                                        <p:tav tm="100000">
                                          <p:val>
                                            <p:strVal val="#ppt_y"/>
                                          </p:val>
                                        </p:tav>
                                      </p:tavLst>
                                    </p:anim>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strVal val="#ppt_h"/>
                                          </p:val>
                                        </p:tav>
                                        <p:tav tm="100000">
                                          <p:val>
                                            <p:strVal val="#ppt_h"/>
                                          </p:val>
                                        </p:tav>
                                      </p:tavLst>
                                    </p:anim>
                                  </p:childTnLst>
                                </p:cTn>
                              </p:par>
                              <p:par>
                                <p:cTn id="31" presetID="17" presetClass="entr" presetSubtype="8"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ppt_x</p:attrName>
                                        </p:attrNameLst>
                                      </p:cBhvr>
                                      <p:tavLst>
                                        <p:tav tm="0">
                                          <p:val>
                                            <p:strVal val="#ppt_x-#ppt_w/2"/>
                                          </p:val>
                                        </p:tav>
                                        <p:tav tm="100000">
                                          <p:val>
                                            <p:strVal val="#ppt_x"/>
                                          </p:val>
                                        </p:tav>
                                      </p:tavLst>
                                    </p:anim>
                                    <p:anim calcmode="lin" valueType="num">
                                      <p:cBhvr>
                                        <p:cTn id="34" dur="500" fill="hold"/>
                                        <p:tgtEl>
                                          <p:spTgt spid="6"/>
                                        </p:tgtEl>
                                        <p:attrNameLst>
                                          <p:attrName>ppt_y</p:attrName>
                                        </p:attrNameLst>
                                      </p:cBhvr>
                                      <p:tavLst>
                                        <p:tav tm="0">
                                          <p:val>
                                            <p:strVal val="#ppt_y"/>
                                          </p:val>
                                        </p:tav>
                                        <p:tav tm="100000">
                                          <p:val>
                                            <p:strVal val="#ppt_y"/>
                                          </p:val>
                                        </p:tav>
                                      </p:tavLst>
                                    </p:anim>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strVal val="#ppt_h"/>
                                          </p:val>
                                        </p:tav>
                                        <p:tav tm="100000">
                                          <p:val>
                                            <p:strVal val="#ppt_h"/>
                                          </p:val>
                                        </p:tav>
                                      </p:tavLst>
                                    </p:anim>
                                  </p:childTnLst>
                                </p:cTn>
                              </p:par>
                              <p:par>
                                <p:cTn id="37" presetID="42" presetClass="entr" presetSubtype="0" fill="hold" grpId="0" nodeType="withEffect">
                                  <p:stCondLst>
                                    <p:cond delay="15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7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par>
                                <p:cTn id="47" presetID="2" presetClass="entr" presetSubtype="1" decel="100000" fill="hold" nodeType="withEffect">
                                  <p:stCondLst>
                                    <p:cond delay="175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000" fill="hold"/>
                                        <p:tgtEl>
                                          <p:spTgt spid="28"/>
                                        </p:tgtEl>
                                        <p:attrNameLst>
                                          <p:attrName>ppt_x</p:attrName>
                                        </p:attrNameLst>
                                      </p:cBhvr>
                                      <p:tavLst>
                                        <p:tav tm="0">
                                          <p:val>
                                            <p:strVal val="#ppt_x"/>
                                          </p:val>
                                        </p:tav>
                                        <p:tav tm="100000">
                                          <p:val>
                                            <p:strVal val="#ppt_x"/>
                                          </p:val>
                                        </p:tav>
                                      </p:tavLst>
                                    </p:anim>
                                    <p:anim calcmode="lin" valueType="num">
                                      <p:cBhvr additive="base">
                                        <p:cTn id="50" dur="1000" fill="hold"/>
                                        <p:tgtEl>
                                          <p:spTgt spid="28"/>
                                        </p:tgtEl>
                                        <p:attrNameLst>
                                          <p:attrName>ppt_y</p:attrName>
                                        </p:attrNameLst>
                                      </p:cBhvr>
                                      <p:tavLst>
                                        <p:tav tm="0">
                                          <p:val>
                                            <p:strVal val="0-#ppt_h/2"/>
                                          </p:val>
                                        </p:tav>
                                        <p:tav tm="100000">
                                          <p:val>
                                            <p:strVal val="#ppt_y"/>
                                          </p:val>
                                        </p:tav>
                                      </p:tavLst>
                                    </p:anim>
                                  </p:childTnLst>
                                </p:cTn>
                              </p:par>
                              <p:par>
                                <p:cTn id="51" presetID="2" presetClass="entr" presetSubtype="4" decel="100000" fill="hold" nodeType="withEffect">
                                  <p:stCondLst>
                                    <p:cond delay="175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1000" fill="hold"/>
                                        <p:tgtEl>
                                          <p:spTgt spid="24"/>
                                        </p:tgtEl>
                                        <p:attrNameLst>
                                          <p:attrName>ppt_x</p:attrName>
                                        </p:attrNameLst>
                                      </p:cBhvr>
                                      <p:tavLst>
                                        <p:tav tm="0">
                                          <p:val>
                                            <p:strVal val="#ppt_x"/>
                                          </p:val>
                                        </p:tav>
                                        <p:tav tm="100000">
                                          <p:val>
                                            <p:strVal val="#ppt_x"/>
                                          </p:val>
                                        </p:tav>
                                      </p:tavLst>
                                    </p:anim>
                                    <p:anim calcmode="lin" valueType="num">
                                      <p:cBhvr additive="base">
                                        <p:cTn id="54" dur="1000" fill="hold"/>
                                        <p:tgtEl>
                                          <p:spTgt spid="24"/>
                                        </p:tgtEl>
                                        <p:attrNameLst>
                                          <p:attrName>ppt_y</p:attrName>
                                        </p:attrNameLst>
                                      </p:cBhvr>
                                      <p:tavLst>
                                        <p:tav tm="0">
                                          <p:val>
                                            <p:strVal val="1+#ppt_h/2"/>
                                          </p:val>
                                        </p:tav>
                                        <p:tav tm="100000">
                                          <p:val>
                                            <p:strVal val="#ppt_y"/>
                                          </p:val>
                                        </p:tav>
                                      </p:tavLst>
                                    </p:anim>
                                  </p:childTnLst>
                                </p:cTn>
                              </p:par>
                              <p:par>
                                <p:cTn id="55" presetID="22" presetClass="entr" presetSubtype="1" fill="hold" nodeType="withEffect">
                                  <p:stCondLst>
                                    <p:cond delay="2250"/>
                                  </p:stCondLst>
                                  <p:childTnLst>
                                    <p:set>
                                      <p:cBhvr>
                                        <p:cTn id="56" dur="1" fill="hold">
                                          <p:stCondLst>
                                            <p:cond delay="0"/>
                                          </p:stCondLst>
                                        </p:cTn>
                                        <p:tgtEl>
                                          <p:spTgt spid="20"/>
                                        </p:tgtEl>
                                        <p:attrNameLst>
                                          <p:attrName>style.visibility</p:attrName>
                                        </p:attrNameLst>
                                      </p:cBhvr>
                                      <p:to>
                                        <p:strVal val="visible"/>
                                      </p:to>
                                    </p:set>
                                    <p:animEffect transition="in" filter="wipe(up)">
                                      <p:cBhvr>
                                        <p:cTn id="57" dur="500"/>
                                        <p:tgtEl>
                                          <p:spTgt spid="20"/>
                                        </p:tgtEl>
                                      </p:cBhvr>
                                    </p:animEffect>
                                  </p:childTnLst>
                                </p:cTn>
                              </p:par>
                              <p:par>
                                <p:cTn id="58" presetID="64" presetClass="path" presetSubtype="0" accel="50000" decel="50000" fill="hold" grpId="1" nodeType="withEffect">
                                  <p:stCondLst>
                                    <p:cond delay="0"/>
                                  </p:stCondLst>
                                  <p:childTnLst>
                                    <p:animMotion origin="layout" path="M -4.375E-6 -3.33333E-6 L -4.375E-6 -0.06875 " pathEditMode="relative" rAng="0" ptsTypes="AA">
                                      <p:cBhvr>
                                        <p:cTn id="59" dur="1000" fill="hold"/>
                                        <p:tgtEl>
                                          <p:spTgt spid="19"/>
                                        </p:tgtEl>
                                        <p:attrNameLst>
                                          <p:attrName>ppt_x</p:attrName>
                                          <p:attrName>ppt_y</p:attrName>
                                        </p:attrNameLst>
                                      </p:cBhvr>
                                      <p:rCtr x="0" y="-34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5" grpId="1" animBg="1"/>
      <p:bldP spid="18" grpId="0" animBg="1"/>
      <p:bldP spid="18" grpId="1" animBg="1"/>
      <p:bldP spid="19" grpId="0" animBg="1"/>
      <p:bldP spid="19" grpId="1"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a:extLst>
              <a:ext uri="{FF2B5EF4-FFF2-40B4-BE49-F238E27FC236}">
                <a16:creationId xmlns:a16="http://schemas.microsoft.com/office/drawing/2014/main" id="{E0A80895-26E8-534B-9E87-100E44A1F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2697212-1F09-EC43-8A5B-227AF052D069}"/>
              </a:ext>
            </a:extLst>
          </p:cNvPr>
          <p:cNvSpPr/>
          <p:nvPr/>
        </p:nvSpPr>
        <p:spPr>
          <a:xfrm>
            <a:off x="0" y="6893"/>
            <a:ext cx="12192000" cy="6858000"/>
          </a:xfrm>
          <a:prstGeom prst="rect">
            <a:avLst/>
          </a:prstGeom>
          <a:solidFill>
            <a:srgbClr val="252C2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6" name="图片 15" descr="图片包含 游戏机&#10;&#10;描述已自动生成">
            <a:extLst>
              <a:ext uri="{FF2B5EF4-FFF2-40B4-BE49-F238E27FC236}">
                <a16:creationId xmlns:a16="http://schemas.microsoft.com/office/drawing/2014/main" id="{D10E9751-32B5-C746-B889-731295FD3F1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2552183" y="3732327"/>
            <a:ext cx="6851107" cy="6851107"/>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sp>
        <p:nvSpPr>
          <p:cNvPr id="4" name="文本框 3">
            <a:extLst>
              <a:ext uri="{FF2B5EF4-FFF2-40B4-BE49-F238E27FC236}">
                <a16:creationId xmlns:a16="http://schemas.microsoft.com/office/drawing/2014/main" id="{89C7C990-05CE-2647-88A1-B96627D10D2E}"/>
              </a:ext>
            </a:extLst>
          </p:cNvPr>
          <p:cNvSpPr txBox="1"/>
          <p:nvPr/>
        </p:nvSpPr>
        <p:spPr>
          <a:xfrm>
            <a:off x="644496" y="744111"/>
            <a:ext cx="3767320" cy="523220"/>
          </a:xfrm>
          <a:prstGeom prst="rect">
            <a:avLst/>
          </a:prstGeom>
          <a:noFill/>
        </p:spPr>
        <p:txBody>
          <a:bodyPr wrap="square" rtlCol="0">
            <a:spAutoFit/>
          </a:bodyPr>
          <a:lstStyle/>
          <a:p>
            <a:r>
              <a:rPr kumimoji="1" lang="zh-CN" altLang="en-US" sz="2800" b="1" spc="300" dirty="0">
                <a:solidFill>
                  <a:schemeClr val="bg1"/>
                </a:solidFill>
                <a:latin typeface="Microsoft YaHei" panose="020B0503020204020204" pitchFamily="34" charset="-122"/>
                <a:ea typeface="Microsoft YaHei" panose="020B0503020204020204" pitchFamily="34" charset="-122"/>
              </a:rPr>
              <a:t>瑞士国际主义</a:t>
            </a:r>
          </a:p>
        </p:txBody>
      </p:sp>
      <p:cxnSp>
        <p:nvCxnSpPr>
          <p:cNvPr id="5" name="直线连接符 4">
            <a:extLst>
              <a:ext uri="{FF2B5EF4-FFF2-40B4-BE49-F238E27FC236}">
                <a16:creationId xmlns:a16="http://schemas.microsoft.com/office/drawing/2014/main" id="{6CBFF99D-B810-C944-B1F7-085EEB72728A}"/>
              </a:ext>
            </a:extLst>
          </p:cNvPr>
          <p:cNvCxnSpPr>
            <a:cxnSpLocks/>
          </p:cNvCxnSpPr>
          <p:nvPr/>
        </p:nvCxnSpPr>
        <p:spPr>
          <a:xfrm flipH="1">
            <a:off x="715936" y="1356537"/>
            <a:ext cx="3119548"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34A594C6-A2B9-3346-BE14-E892A75A39F7}"/>
              </a:ext>
            </a:extLst>
          </p:cNvPr>
          <p:cNvCxnSpPr>
            <a:cxnSpLocks/>
          </p:cNvCxnSpPr>
          <p:nvPr/>
        </p:nvCxnSpPr>
        <p:spPr>
          <a:xfrm flipH="1">
            <a:off x="715935" y="1356537"/>
            <a:ext cx="2340000" cy="0"/>
          </a:xfrm>
          <a:prstGeom prst="line">
            <a:avLst/>
          </a:prstGeom>
          <a:ln w="38100">
            <a:solidFill>
              <a:srgbClr val="00EDFF"/>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51A0E627-5C0C-EA47-A4CD-A2967A3FE6E5}"/>
              </a:ext>
            </a:extLst>
          </p:cNvPr>
          <p:cNvSpPr/>
          <p:nvPr/>
        </p:nvSpPr>
        <p:spPr>
          <a:xfrm rot="7683635" flipH="1">
            <a:off x="6240125" y="-277151"/>
            <a:ext cx="1016285" cy="1016285"/>
          </a:xfrm>
          <a:prstGeom prst="ellipse">
            <a:avLst/>
          </a:prstGeom>
          <a:noFill/>
          <a:ln w="254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三角形 17">
            <a:extLst>
              <a:ext uri="{FF2B5EF4-FFF2-40B4-BE49-F238E27FC236}">
                <a16:creationId xmlns:a16="http://schemas.microsoft.com/office/drawing/2014/main" id="{34B94A71-C083-0D4A-AD09-5783569951F9}"/>
              </a:ext>
            </a:extLst>
          </p:cNvPr>
          <p:cNvSpPr/>
          <p:nvPr/>
        </p:nvSpPr>
        <p:spPr>
          <a:xfrm rot="12175611">
            <a:off x="10402877" y="4453746"/>
            <a:ext cx="1207277" cy="1040756"/>
          </a:xfrm>
          <a:prstGeom prst="triangle">
            <a:avLst/>
          </a:prstGeom>
          <a:noFill/>
          <a:ln w="254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20" name="组合 19">
            <a:extLst>
              <a:ext uri="{FF2B5EF4-FFF2-40B4-BE49-F238E27FC236}">
                <a16:creationId xmlns:a16="http://schemas.microsoft.com/office/drawing/2014/main" id="{E9DBA6F8-57D6-4D39-91FE-188E59BC4C72}"/>
              </a:ext>
            </a:extLst>
          </p:cNvPr>
          <p:cNvGrpSpPr/>
          <p:nvPr/>
        </p:nvGrpSpPr>
        <p:grpSpPr>
          <a:xfrm flipV="1">
            <a:off x="1328494" y="2919208"/>
            <a:ext cx="612000" cy="324000"/>
            <a:chOff x="-2504262" y="2229829"/>
            <a:chExt cx="1060704" cy="1199031"/>
          </a:xfrm>
        </p:grpSpPr>
        <p:sp>
          <p:nvSpPr>
            <p:cNvPr id="21" name="三角形 1">
              <a:extLst>
                <a:ext uri="{FF2B5EF4-FFF2-40B4-BE49-F238E27FC236}">
                  <a16:creationId xmlns:a16="http://schemas.microsoft.com/office/drawing/2014/main" id="{89013A42-2097-4ED5-9CA5-A9395DB511C1}"/>
                </a:ext>
              </a:extLst>
            </p:cNvPr>
            <p:cNvSpPr/>
            <p:nvPr/>
          </p:nvSpPr>
          <p:spPr>
            <a:xfrm>
              <a:off x="-2504262" y="2229829"/>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2" name="三角形 19">
              <a:extLst>
                <a:ext uri="{FF2B5EF4-FFF2-40B4-BE49-F238E27FC236}">
                  <a16:creationId xmlns:a16="http://schemas.microsoft.com/office/drawing/2014/main" id="{DF32F71A-98DF-4D8A-BB37-B22A5F5587C7}"/>
                </a:ext>
              </a:extLst>
            </p:cNvPr>
            <p:cNvSpPr/>
            <p:nvPr/>
          </p:nvSpPr>
          <p:spPr>
            <a:xfrm>
              <a:off x="-2504262" y="2514460"/>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35" name="圆角矩形 24">
            <a:extLst>
              <a:ext uri="{FF2B5EF4-FFF2-40B4-BE49-F238E27FC236}">
                <a16:creationId xmlns:a16="http://schemas.microsoft.com/office/drawing/2014/main" id="{D4064D97-DC40-416F-93AB-F0D88ADB2C73}"/>
              </a:ext>
            </a:extLst>
          </p:cNvPr>
          <p:cNvSpPr/>
          <p:nvPr/>
        </p:nvSpPr>
        <p:spPr>
          <a:xfrm>
            <a:off x="644494" y="2229829"/>
            <a:ext cx="1980000" cy="540000"/>
          </a:xfrm>
          <a:prstGeom prst="roundRect">
            <a:avLst>
              <a:gd name="adj" fmla="val 50000"/>
            </a:avLst>
          </a:prstGeom>
          <a:noFill/>
          <a:ln>
            <a:solidFill>
              <a:srgbClr val="00EDFF"/>
            </a:solid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b="1" dirty="0">
                <a:solidFill>
                  <a:srgbClr val="00E4FF"/>
                </a:solidFill>
                <a:latin typeface="Microsoft YaHei" panose="020B0503020204020204" pitchFamily="34" charset="-122"/>
                <a:ea typeface="Microsoft YaHei" panose="020B0503020204020204" pitchFamily="34" charset="-122"/>
              </a:rPr>
              <a:t>包豪斯</a:t>
            </a:r>
          </a:p>
        </p:txBody>
      </p:sp>
      <p:sp>
        <p:nvSpPr>
          <p:cNvPr id="36" name="文本框 35">
            <a:extLst>
              <a:ext uri="{FF2B5EF4-FFF2-40B4-BE49-F238E27FC236}">
                <a16:creationId xmlns:a16="http://schemas.microsoft.com/office/drawing/2014/main" id="{748F4884-1546-47A8-8723-E4D46E304981}"/>
              </a:ext>
            </a:extLst>
          </p:cNvPr>
          <p:cNvSpPr txBox="1"/>
          <p:nvPr/>
        </p:nvSpPr>
        <p:spPr>
          <a:xfrm>
            <a:off x="644495" y="3296360"/>
            <a:ext cx="3644701" cy="1190582"/>
          </a:xfrm>
          <a:prstGeom prst="rect">
            <a:avLst/>
          </a:prstGeom>
          <a:noFill/>
        </p:spPr>
        <p:txBody>
          <a:bodyPr wrap="square" rtlCol="0">
            <a:spAutoFit/>
          </a:bodyPr>
          <a:lstStyle>
            <a:defPPr>
              <a:defRPr lang="zh-CN"/>
            </a:defPPr>
            <a:lvl1pPr>
              <a:lnSpc>
                <a:spcPct val="130000"/>
              </a:lnSpc>
              <a:defRPr sz="1400">
                <a:solidFill>
                  <a:schemeClr val="bg1"/>
                </a:solidFill>
                <a:latin typeface="Microsoft YaHei" panose="020B0503020204020204" pitchFamily="34" charset="-122"/>
                <a:ea typeface="Microsoft YaHei" panose="020B0503020204020204" pitchFamily="34" charset="-122"/>
              </a:defRPr>
            </a:lvl1pPr>
          </a:lstStyle>
          <a:p>
            <a:r>
              <a:rPr lang="zh-CN" altLang="en-US" dirty="0"/>
              <a:t>世界上第一所现代设计教育学院</a:t>
            </a:r>
          </a:p>
          <a:p>
            <a:r>
              <a:rPr lang="zh-CN" altLang="en-US" dirty="0"/>
              <a:t>简约、实用、以人为本</a:t>
            </a:r>
            <a:endParaRPr lang="en-US" altLang="zh-CN" dirty="0"/>
          </a:p>
          <a:p>
            <a:r>
              <a:rPr lang="zh-CN" altLang="en-US" dirty="0"/>
              <a:t>“少即是多”、“装饰即罪恶”</a:t>
            </a:r>
            <a:endParaRPr lang="en-US" altLang="zh-CN" dirty="0"/>
          </a:p>
          <a:p>
            <a:r>
              <a:rPr lang="zh-CN" altLang="en-US" dirty="0"/>
              <a:t>包豪斯是现代主义设计风格的开端和基本。</a:t>
            </a:r>
          </a:p>
        </p:txBody>
      </p:sp>
      <p:pic>
        <p:nvPicPr>
          <p:cNvPr id="37" name="图片 36">
            <a:extLst>
              <a:ext uri="{FF2B5EF4-FFF2-40B4-BE49-F238E27FC236}">
                <a16:creationId xmlns:a16="http://schemas.microsoft.com/office/drawing/2014/main" id="{B07D7B67-27A0-41FC-BB87-EEAD612D30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21" t="7608" r="26110" b="7110"/>
          <a:stretch/>
        </p:blipFill>
        <p:spPr bwMode="auto">
          <a:xfrm>
            <a:off x="5018212" y="2136184"/>
            <a:ext cx="2978232" cy="3949000"/>
          </a:xfrm>
          <a:custGeom>
            <a:avLst/>
            <a:gdLst>
              <a:gd name="connsiteX0" fmla="*/ 0 w 2964785"/>
              <a:gd name="connsiteY0" fmla="*/ 0 h 4630642"/>
              <a:gd name="connsiteX1" fmla="*/ 2964785 w 2964785"/>
              <a:gd name="connsiteY1" fmla="*/ 0 h 4630642"/>
              <a:gd name="connsiteX2" fmla="*/ 2964785 w 2964785"/>
              <a:gd name="connsiteY2" fmla="*/ 4630642 h 4630642"/>
              <a:gd name="connsiteX3" fmla="*/ 0 w 2964785"/>
              <a:gd name="connsiteY3" fmla="*/ 4630642 h 4630642"/>
            </a:gdLst>
            <a:ahLst/>
            <a:cxnLst>
              <a:cxn ang="0">
                <a:pos x="connsiteX0" y="connsiteY0"/>
              </a:cxn>
              <a:cxn ang="0">
                <a:pos x="connsiteX1" y="connsiteY1"/>
              </a:cxn>
              <a:cxn ang="0">
                <a:pos x="connsiteX2" y="connsiteY2"/>
              </a:cxn>
              <a:cxn ang="0">
                <a:pos x="connsiteX3" y="connsiteY3"/>
              </a:cxn>
            </a:cxnLst>
            <a:rect l="l" t="t" r="r" b="b"/>
            <a:pathLst>
              <a:path w="2964785" h="4630642">
                <a:moveTo>
                  <a:pt x="0" y="0"/>
                </a:moveTo>
                <a:lnTo>
                  <a:pt x="2964785" y="0"/>
                </a:lnTo>
                <a:lnTo>
                  <a:pt x="2964785" y="4630642"/>
                </a:lnTo>
                <a:lnTo>
                  <a:pt x="0" y="4630642"/>
                </a:lnTo>
                <a:close/>
              </a:path>
            </a:pathLst>
          </a:custGeom>
          <a:noFill/>
          <a:extLst>
            <a:ext uri="{909E8E84-426E-40DD-AFC4-6F175D3DCCD1}">
              <a14:hiddenFill xmlns:a14="http://schemas.microsoft.com/office/drawing/2010/main">
                <a:solidFill>
                  <a:srgbClr val="FFFFFF"/>
                </a:solidFill>
              </a14:hiddenFill>
            </a:ext>
          </a:extLst>
        </p:spPr>
      </p:pic>
      <p:pic>
        <p:nvPicPr>
          <p:cNvPr id="38" name="图片 37">
            <a:extLst>
              <a:ext uri="{FF2B5EF4-FFF2-40B4-BE49-F238E27FC236}">
                <a16:creationId xmlns:a16="http://schemas.microsoft.com/office/drawing/2014/main" id="{25C0DCD4-1115-4E51-88B2-B405FDC34C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402318" y="752516"/>
            <a:ext cx="2964785" cy="4193801"/>
          </a:xfrm>
          <a:custGeom>
            <a:avLst/>
            <a:gdLst>
              <a:gd name="connsiteX0" fmla="*/ 0 w 2964785"/>
              <a:gd name="connsiteY0" fmla="*/ 0 h 4630642"/>
              <a:gd name="connsiteX1" fmla="*/ 2964785 w 2964785"/>
              <a:gd name="connsiteY1" fmla="*/ 0 h 4630642"/>
              <a:gd name="connsiteX2" fmla="*/ 2964785 w 2964785"/>
              <a:gd name="connsiteY2" fmla="*/ 4630642 h 4630642"/>
              <a:gd name="connsiteX3" fmla="*/ 0 w 2964785"/>
              <a:gd name="connsiteY3" fmla="*/ 4630642 h 4630642"/>
            </a:gdLst>
            <a:ahLst/>
            <a:cxnLst>
              <a:cxn ang="0">
                <a:pos x="connsiteX0" y="connsiteY0"/>
              </a:cxn>
              <a:cxn ang="0">
                <a:pos x="connsiteX1" y="connsiteY1"/>
              </a:cxn>
              <a:cxn ang="0">
                <a:pos x="connsiteX2" y="connsiteY2"/>
              </a:cxn>
              <a:cxn ang="0">
                <a:pos x="connsiteX3" y="connsiteY3"/>
              </a:cxn>
            </a:cxnLst>
            <a:rect l="l" t="t" r="r" b="b"/>
            <a:pathLst>
              <a:path w="2964785" h="4630642">
                <a:moveTo>
                  <a:pt x="0" y="0"/>
                </a:moveTo>
                <a:lnTo>
                  <a:pt x="2964785" y="0"/>
                </a:lnTo>
                <a:lnTo>
                  <a:pt x="2964785" y="4630642"/>
                </a:lnTo>
                <a:lnTo>
                  <a:pt x="0" y="463064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66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15"/>
                                        </p:tgtEl>
                                        <p:attrNameLst>
                                          <p:attrName>r</p:attrName>
                                        </p:attrNameLst>
                                      </p:cBhvr>
                                    </p:animRo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750"/>
                                        <p:tgtEl>
                                          <p:spTgt spid="16"/>
                                        </p:tgtEl>
                                      </p:cBhvr>
                                    </p:animEffect>
                                  </p:childTnLst>
                                </p:cTn>
                              </p:par>
                              <p:par>
                                <p:cTn id="13" presetID="8" presetClass="emph" presetSubtype="0" repeatCount="indefinite" fill="hold" nodeType="withEffect">
                                  <p:stCondLst>
                                    <p:cond delay="0"/>
                                  </p:stCondLst>
                                  <p:childTnLst>
                                    <p:animRot by="21600000">
                                      <p:cBhvr>
                                        <p:cTn id="14" dur="10000" fill="hold"/>
                                        <p:tgtEl>
                                          <p:spTgt spid="16"/>
                                        </p:tgtEl>
                                        <p:attrNameLst>
                                          <p:attrName>r</p:attrName>
                                        </p:attrNameLst>
                                      </p:cBhvr>
                                    </p:animRo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750" fill="hold"/>
                                        <p:tgtEl>
                                          <p:spTgt spid="18"/>
                                        </p:tgtEl>
                                        <p:attrNameLst>
                                          <p:attrName>ppt_w</p:attrName>
                                        </p:attrNameLst>
                                      </p:cBhvr>
                                      <p:tavLst>
                                        <p:tav tm="0">
                                          <p:val>
                                            <p:fltVal val="0"/>
                                          </p:val>
                                        </p:tav>
                                        <p:tav tm="100000">
                                          <p:val>
                                            <p:strVal val="#ppt_w"/>
                                          </p:val>
                                        </p:tav>
                                      </p:tavLst>
                                    </p:anim>
                                    <p:anim calcmode="lin" valueType="num">
                                      <p:cBhvr>
                                        <p:cTn id="18" dur="750" fill="hold"/>
                                        <p:tgtEl>
                                          <p:spTgt spid="18"/>
                                        </p:tgtEl>
                                        <p:attrNameLst>
                                          <p:attrName>ppt_h</p:attrName>
                                        </p:attrNameLst>
                                      </p:cBhvr>
                                      <p:tavLst>
                                        <p:tav tm="0">
                                          <p:val>
                                            <p:fltVal val="0"/>
                                          </p:val>
                                        </p:tav>
                                        <p:tav tm="100000">
                                          <p:val>
                                            <p:strVal val="#ppt_h"/>
                                          </p:val>
                                        </p:tav>
                                      </p:tavLst>
                                    </p:anim>
                                    <p:animEffect transition="in" filter="fade">
                                      <p:cBhvr>
                                        <p:cTn id="19" dur="750"/>
                                        <p:tgtEl>
                                          <p:spTgt spid="18"/>
                                        </p:tgtEl>
                                      </p:cBhvr>
                                    </p:animEffect>
                                  </p:childTnLst>
                                </p:cTn>
                              </p:par>
                              <p:par>
                                <p:cTn id="20" presetID="8" presetClass="emph" presetSubtype="0" repeatCount="indefinite" fill="hold" grpId="1" nodeType="withEffect">
                                  <p:stCondLst>
                                    <p:cond delay="0"/>
                                  </p:stCondLst>
                                  <p:childTnLst>
                                    <p:animRot by="21600000">
                                      <p:cBhvr>
                                        <p:cTn id="21" dur="10000" fill="hold"/>
                                        <p:tgtEl>
                                          <p:spTgt spid="18"/>
                                        </p:tgtEl>
                                        <p:attrNameLst>
                                          <p:attrName>r</p:attrName>
                                        </p:attrNameLst>
                                      </p:cBhvr>
                                    </p:animRot>
                                  </p:childTnLst>
                                </p:cTn>
                              </p:par>
                              <p:par>
                                <p:cTn id="22" presetID="17" presetClass="entr" presetSubtype="10" fill="hold" grpId="0" nodeType="withEffect">
                                  <p:stCondLst>
                                    <p:cond delay="0"/>
                                  </p:stCondLst>
                                  <p:iterate type="lt">
                                    <p:tmPct val="3000"/>
                                  </p:iterate>
                                  <p:childTnLst>
                                    <p:set>
                                      <p:cBhvr>
                                        <p:cTn id="23" dur="1" fill="hold">
                                          <p:stCondLst>
                                            <p:cond delay="0"/>
                                          </p:stCondLst>
                                        </p:cTn>
                                        <p:tgtEl>
                                          <p:spTgt spid="4"/>
                                        </p:tgtEl>
                                        <p:attrNameLst>
                                          <p:attrName>style.visibility</p:attrName>
                                        </p:attrNameLst>
                                      </p:cBhvr>
                                      <p:to>
                                        <p:strVal val="visible"/>
                                      </p:to>
                                    </p:set>
                                    <p:anim to="" calcmode="lin" valueType="num">
                                      <p:cBhvr>
                                        <p:cTn id="24" dur="800" fill="hold">
                                          <p:stCondLst>
                                            <p:cond delay="0"/>
                                          </p:stCondLst>
                                        </p:cTn>
                                        <p:tgtEl>
                                          <p:spTgt spid="4"/>
                                        </p:tgtEl>
                                        <p:attrNameLst>
                                          <p:attrName>ppt_w</p:attrName>
                                        </p:attrNameLst>
                                      </p:cBhvr>
                                      <p:tavLst>
                                        <p:tav tm="0" fmla="#ppt_w-(#ppt_w-0)*(1-$)^6">
                                          <p:val>
                                            <p:strVal val="0"/>
                                          </p:val>
                                        </p:tav>
                                        <p:tav tm="100000">
                                          <p:val>
                                            <p:strVal val="1"/>
                                          </p:val>
                                        </p:tav>
                                      </p:tavLst>
                                    </p:anim>
                                  </p:childTnLst>
                                </p:cTn>
                              </p:par>
                              <p:par>
                                <p:cTn id="25" presetID="17"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ppt_x</p:attrName>
                                        </p:attrNameLst>
                                      </p:cBhvr>
                                      <p:tavLst>
                                        <p:tav tm="0">
                                          <p:val>
                                            <p:strVal val="#ppt_x-#ppt_w/2"/>
                                          </p:val>
                                        </p:tav>
                                        <p:tav tm="100000">
                                          <p:val>
                                            <p:strVal val="#ppt_x"/>
                                          </p:val>
                                        </p:tav>
                                      </p:tavLst>
                                    </p:anim>
                                    <p:anim calcmode="lin" valueType="num">
                                      <p:cBhvr>
                                        <p:cTn id="28" dur="500" fill="hold"/>
                                        <p:tgtEl>
                                          <p:spTgt spid="5"/>
                                        </p:tgtEl>
                                        <p:attrNameLst>
                                          <p:attrName>ppt_y</p:attrName>
                                        </p:attrNameLst>
                                      </p:cBhvr>
                                      <p:tavLst>
                                        <p:tav tm="0">
                                          <p:val>
                                            <p:strVal val="#ppt_y"/>
                                          </p:val>
                                        </p:tav>
                                        <p:tav tm="100000">
                                          <p:val>
                                            <p:strVal val="#ppt_y"/>
                                          </p:val>
                                        </p:tav>
                                      </p:tavLst>
                                    </p:anim>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strVal val="#ppt_h"/>
                                          </p:val>
                                        </p:tav>
                                        <p:tav tm="100000">
                                          <p:val>
                                            <p:strVal val="#ppt_h"/>
                                          </p:val>
                                        </p:tav>
                                      </p:tavLst>
                                    </p:anim>
                                  </p:childTnLst>
                                </p:cTn>
                              </p:par>
                              <p:par>
                                <p:cTn id="31" presetID="17" presetClass="entr" presetSubtype="8"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ppt_x</p:attrName>
                                        </p:attrNameLst>
                                      </p:cBhvr>
                                      <p:tavLst>
                                        <p:tav tm="0">
                                          <p:val>
                                            <p:strVal val="#ppt_x-#ppt_w/2"/>
                                          </p:val>
                                        </p:tav>
                                        <p:tav tm="100000">
                                          <p:val>
                                            <p:strVal val="#ppt_x"/>
                                          </p:val>
                                        </p:tav>
                                      </p:tavLst>
                                    </p:anim>
                                    <p:anim calcmode="lin" valueType="num">
                                      <p:cBhvr>
                                        <p:cTn id="34" dur="500" fill="hold"/>
                                        <p:tgtEl>
                                          <p:spTgt spid="6"/>
                                        </p:tgtEl>
                                        <p:attrNameLst>
                                          <p:attrName>ppt_y</p:attrName>
                                        </p:attrNameLst>
                                      </p:cBhvr>
                                      <p:tavLst>
                                        <p:tav tm="0">
                                          <p:val>
                                            <p:strVal val="#ppt_y"/>
                                          </p:val>
                                        </p:tav>
                                        <p:tav tm="100000">
                                          <p:val>
                                            <p:strVal val="#ppt_y"/>
                                          </p:val>
                                        </p:tav>
                                      </p:tavLst>
                                    </p:anim>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strVal val="#ppt_h"/>
                                          </p:val>
                                        </p:tav>
                                        <p:tav tm="100000">
                                          <p:val>
                                            <p:strVal val="#ppt_h"/>
                                          </p:val>
                                        </p:tav>
                                      </p:tavLst>
                                    </p:anim>
                                  </p:childTnLst>
                                </p:cTn>
                              </p:par>
                              <p:par>
                                <p:cTn id="37" presetID="42" presetClass="entr" presetSubtype="0" fill="hold" grpId="0" nodeType="withEffect">
                                  <p:stCondLst>
                                    <p:cond delay="175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1000" fill="hold"/>
                                        <p:tgtEl>
                                          <p:spTgt spid="3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1000" fill="hold"/>
                                        <p:tgtEl>
                                          <p:spTgt spid="36"/>
                                        </p:tgtEl>
                                        <p:attrNameLst>
                                          <p:attrName>ppt_y</p:attrName>
                                        </p:attrNameLst>
                                      </p:cBhvr>
                                      <p:tavLst>
                                        <p:tav tm="0">
                                          <p:val>
                                            <p:strVal val="#ppt_y+.1"/>
                                          </p:val>
                                        </p:tav>
                                        <p:tav tm="100000">
                                          <p:val>
                                            <p:strVal val="#ppt_y"/>
                                          </p:val>
                                        </p:tav>
                                      </p:tavLst>
                                    </p:anim>
                                  </p:childTnLst>
                                </p:cTn>
                              </p:par>
                              <p:par>
                                <p:cTn id="47" presetID="2" presetClass="entr" presetSubtype="4" decel="100000" fill="hold" nodeType="withEffect">
                                  <p:stCondLst>
                                    <p:cond delay="200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1000" fill="hold"/>
                                        <p:tgtEl>
                                          <p:spTgt spid="37"/>
                                        </p:tgtEl>
                                        <p:attrNameLst>
                                          <p:attrName>ppt_x</p:attrName>
                                        </p:attrNameLst>
                                      </p:cBhvr>
                                      <p:tavLst>
                                        <p:tav tm="0">
                                          <p:val>
                                            <p:strVal val="#ppt_x"/>
                                          </p:val>
                                        </p:tav>
                                        <p:tav tm="100000">
                                          <p:val>
                                            <p:strVal val="#ppt_x"/>
                                          </p:val>
                                        </p:tav>
                                      </p:tavLst>
                                    </p:anim>
                                    <p:anim calcmode="lin" valueType="num">
                                      <p:cBhvr additive="base">
                                        <p:cTn id="50" dur="1000" fill="hold"/>
                                        <p:tgtEl>
                                          <p:spTgt spid="37"/>
                                        </p:tgtEl>
                                        <p:attrNameLst>
                                          <p:attrName>ppt_y</p:attrName>
                                        </p:attrNameLst>
                                      </p:cBhvr>
                                      <p:tavLst>
                                        <p:tav tm="0">
                                          <p:val>
                                            <p:strVal val="1+#ppt_h/2"/>
                                          </p:val>
                                        </p:tav>
                                        <p:tav tm="100000">
                                          <p:val>
                                            <p:strVal val="#ppt_y"/>
                                          </p:val>
                                        </p:tav>
                                      </p:tavLst>
                                    </p:anim>
                                  </p:childTnLst>
                                </p:cTn>
                              </p:par>
                              <p:par>
                                <p:cTn id="51" presetID="2" presetClass="entr" presetSubtype="1" decel="100000" fill="hold" nodeType="withEffect">
                                  <p:stCondLst>
                                    <p:cond delay="200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1000" fill="hold"/>
                                        <p:tgtEl>
                                          <p:spTgt spid="38"/>
                                        </p:tgtEl>
                                        <p:attrNameLst>
                                          <p:attrName>ppt_x</p:attrName>
                                        </p:attrNameLst>
                                      </p:cBhvr>
                                      <p:tavLst>
                                        <p:tav tm="0">
                                          <p:val>
                                            <p:strVal val="#ppt_x"/>
                                          </p:val>
                                        </p:tav>
                                        <p:tav tm="100000">
                                          <p:val>
                                            <p:strVal val="#ppt_x"/>
                                          </p:val>
                                        </p:tav>
                                      </p:tavLst>
                                    </p:anim>
                                    <p:anim calcmode="lin" valueType="num">
                                      <p:cBhvr additive="base">
                                        <p:cTn id="54" dur="1000" fill="hold"/>
                                        <p:tgtEl>
                                          <p:spTgt spid="38"/>
                                        </p:tgtEl>
                                        <p:attrNameLst>
                                          <p:attrName>ppt_y</p:attrName>
                                        </p:attrNameLst>
                                      </p:cBhvr>
                                      <p:tavLst>
                                        <p:tav tm="0">
                                          <p:val>
                                            <p:strVal val="0-#ppt_h/2"/>
                                          </p:val>
                                        </p:tav>
                                        <p:tav tm="100000">
                                          <p:val>
                                            <p:strVal val="#ppt_y"/>
                                          </p:val>
                                        </p:tav>
                                      </p:tavLst>
                                    </p:anim>
                                  </p:childTnLst>
                                </p:cTn>
                              </p:par>
                              <p:par>
                                <p:cTn id="55" presetID="22" presetClass="entr" presetSubtype="1" fill="hold" nodeType="withEffect">
                                  <p:stCondLst>
                                    <p:cond delay="2500"/>
                                  </p:stCondLst>
                                  <p:childTnLst>
                                    <p:set>
                                      <p:cBhvr>
                                        <p:cTn id="56" dur="1" fill="hold">
                                          <p:stCondLst>
                                            <p:cond delay="0"/>
                                          </p:stCondLst>
                                        </p:cTn>
                                        <p:tgtEl>
                                          <p:spTgt spid="20"/>
                                        </p:tgtEl>
                                        <p:attrNameLst>
                                          <p:attrName>style.visibility</p:attrName>
                                        </p:attrNameLst>
                                      </p:cBhvr>
                                      <p:to>
                                        <p:strVal val="visible"/>
                                      </p:to>
                                    </p:set>
                                    <p:animEffect transition="in" filter="wipe(up)">
                                      <p:cBhvr>
                                        <p:cTn id="57" dur="500"/>
                                        <p:tgtEl>
                                          <p:spTgt spid="20"/>
                                        </p:tgtEl>
                                      </p:cBhvr>
                                    </p:animEffect>
                                  </p:childTnLst>
                                </p:cTn>
                              </p:par>
                              <p:par>
                                <p:cTn id="58" presetID="64" presetClass="path" presetSubtype="0" accel="50000" decel="50000" fill="hold" grpId="1" nodeType="withEffect">
                                  <p:stCondLst>
                                    <p:cond delay="0"/>
                                  </p:stCondLst>
                                  <p:childTnLst>
                                    <p:animMotion origin="layout" path="M -4.375E-6 -3.33333E-6 L -4.375E-6 -0.04213 " pathEditMode="relative" rAng="0" ptsTypes="AA">
                                      <p:cBhvr>
                                        <p:cTn id="59" dur="1000" fill="hold"/>
                                        <p:tgtEl>
                                          <p:spTgt spid="35"/>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5" grpId="1" animBg="1"/>
      <p:bldP spid="18" grpId="0" animBg="1"/>
      <p:bldP spid="18" grpId="1" animBg="1"/>
      <p:bldP spid="35" grpId="0" animBg="1"/>
      <p:bldP spid="35" grpId="1" animBg="1"/>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a:extLst>
              <a:ext uri="{FF2B5EF4-FFF2-40B4-BE49-F238E27FC236}">
                <a16:creationId xmlns:a16="http://schemas.microsoft.com/office/drawing/2014/main" id="{E0A80895-26E8-534B-9E87-100E44A1F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2697212-1F09-EC43-8A5B-227AF052D069}"/>
              </a:ext>
            </a:extLst>
          </p:cNvPr>
          <p:cNvSpPr/>
          <p:nvPr/>
        </p:nvSpPr>
        <p:spPr>
          <a:xfrm>
            <a:off x="0" y="6893"/>
            <a:ext cx="12192000" cy="6858000"/>
          </a:xfrm>
          <a:prstGeom prst="rect">
            <a:avLst/>
          </a:prstGeom>
          <a:solidFill>
            <a:srgbClr val="252C2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6" name="图片 15" descr="图片包含 游戏机&#10;&#10;描述已自动生成">
            <a:extLst>
              <a:ext uri="{FF2B5EF4-FFF2-40B4-BE49-F238E27FC236}">
                <a16:creationId xmlns:a16="http://schemas.microsoft.com/office/drawing/2014/main" id="{D10E9751-32B5-C746-B889-731295FD3F1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harpenSoften amount="1000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a:xfrm>
            <a:off x="2552183" y="3732327"/>
            <a:ext cx="6851107" cy="6851107"/>
          </a:xfrm>
          <a:custGeom>
            <a:avLst/>
            <a:gdLst>
              <a:gd name="connsiteX0" fmla="*/ 3425554 w 6851107"/>
              <a:gd name="connsiteY0" fmla="*/ 1114199 h 6851107"/>
              <a:gd name="connsiteX1" fmla="*/ 1114199 w 6851107"/>
              <a:gd name="connsiteY1" fmla="*/ 3425554 h 6851107"/>
              <a:gd name="connsiteX2" fmla="*/ 3425554 w 6851107"/>
              <a:gd name="connsiteY2" fmla="*/ 5736909 h 6851107"/>
              <a:gd name="connsiteX3" fmla="*/ 5736909 w 6851107"/>
              <a:gd name="connsiteY3" fmla="*/ 3425554 h 6851107"/>
              <a:gd name="connsiteX4" fmla="*/ 3425554 w 6851107"/>
              <a:gd name="connsiteY4" fmla="*/ 1114199 h 6851107"/>
              <a:gd name="connsiteX5" fmla="*/ 0 w 6851107"/>
              <a:gd name="connsiteY5" fmla="*/ 0 h 6851107"/>
              <a:gd name="connsiteX6" fmla="*/ 6851107 w 6851107"/>
              <a:gd name="connsiteY6" fmla="*/ 0 h 6851107"/>
              <a:gd name="connsiteX7" fmla="*/ 6851107 w 6851107"/>
              <a:gd name="connsiteY7" fmla="*/ 6851107 h 6851107"/>
              <a:gd name="connsiteX8" fmla="*/ 0 w 6851107"/>
              <a:gd name="connsiteY8" fmla="*/ 6851107 h 68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1107" h="6851107">
                <a:moveTo>
                  <a:pt x="3425554" y="1114199"/>
                </a:moveTo>
                <a:cubicBezTo>
                  <a:pt x="2149028" y="1114199"/>
                  <a:pt x="1114199" y="2149028"/>
                  <a:pt x="1114199" y="3425554"/>
                </a:cubicBezTo>
                <a:cubicBezTo>
                  <a:pt x="1114199" y="4702080"/>
                  <a:pt x="2149028" y="5736909"/>
                  <a:pt x="3425554" y="5736909"/>
                </a:cubicBezTo>
                <a:cubicBezTo>
                  <a:pt x="4702080" y="5736909"/>
                  <a:pt x="5736909" y="4702080"/>
                  <a:pt x="5736909" y="3425554"/>
                </a:cubicBezTo>
                <a:cubicBezTo>
                  <a:pt x="5736909" y="2149028"/>
                  <a:pt x="4702080" y="1114199"/>
                  <a:pt x="3425554" y="1114199"/>
                </a:cubicBezTo>
                <a:close/>
                <a:moveTo>
                  <a:pt x="0" y="0"/>
                </a:moveTo>
                <a:lnTo>
                  <a:pt x="6851107" y="0"/>
                </a:lnTo>
                <a:lnTo>
                  <a:pt x="6851107" y="6851107"/>
                </a:lnTo>
                <a:lnTo>
                  <a:pt x="0" y="6851107"/>
                </a:lnTo>
                <a:close/>
              </a:path>
            </a:pathLst>
          </a:custGeom>
        </p:spPr>
      </p:pic>
      <p:sp>
        <p:nvSpPr>
          <p:cNvPr id="4" name="文本框 3">
            <a:extLst>
              <a:ext uri="{FF2B5EF4-FFF2-40B4-BE49-F238E27FC236}">
                <a16:creationId xmlns:a16="http://schemas.microsoft.com/office/drawing/2014/main" id="{89C7C990-05CE-2647-88A1-B96627D10D2E}"/>
              </a:ext>
            </a:extLst>
          </p:cNvPr>
          <p:cNvSpPr txBox="1"/>
          <p:nvPr/>
        </p:nvSpPr>
        <p:spPr>
          <a:xfrm>
            <a:off x="644496" y="744111"/>
            <a:ext cx="3767320" cy="523220"/>
          </a:xfrm>
          <a:prstGeom prst="rect">
            <a:avLst/>
          </a:prstGeom>
          <a:noFill/>
        </p:spPr>
        <p:txBody>
          <a:bodyPr wrap="square" rtlCol="0">
            <a:spAutoFit/>
          </a:bodyPr>
          <a:lstStyle/>
          <a:p>
            <a:r>
              <a:rPr kumimoji="1" lang="zh-CN" altLang="en-US" sz="2800" b="1" spc="300" dirty="0">
                <a:solidFill>
                  <a:schemeClr val="bg1"/>
                </a:solidFill>
                <a:latin typeface="Microsoft YaHei" panose="020B0503020204020204" pitchFamily="34" charset="-122"/>
                <a:ea typeface="Microsoft YaHei" panose="020B0503020204020204" pitchFamily="34" charset="-122"/>
              </a:rPr>
              <a:t>瑞士国际主义</a:t>
            </a:r>
          </a:p>
        </p:txBody>
      </p:sp>
      <p:cxnSp>
        <p:nvCxnSpPr>
          <p:cNvPr id="5" name="直线连接符 4">
            <a:extLst>
              <a:ext uri="{FF2B5EF4-FFF2-40B4-BE49-F238E27FC236}">
                <a16:creationId xmlns:a16="http://schemas.microsoft.com/office/drawing/2014/main" id="{6CBFF99D-B810-C944-B1F7-085EEB72728A}"/>
              </a:ext>
            </a:extLst>
          </p:cNvPr>
          <p:cNvCxnSpPr>
            <a:cxnSpLocks/>
          </p:cNvCxnSpPr>
          <p:nvPr/>
        </p:nvCxnSpPr>
        <p:spPr>
          <a:xfrm flipH="1">
            <a:off x="715936" y="1356537"/>
            <a:ext cx="3119548" cy="0"/>
          </a:xfrm>
          <a:prstGeom prst="line">
            <a:avLst/>
          </a:prstGeom>
          <a:ln w="127">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34A594C6-A2B9-3346-BE14-E892A75A39F7}"/>
              </a:ext>
            </a:extLst>
          </p:cNvPr>
          <p:cNvCxnSpPr>
            <a:cxnSpLocks/>
          </p:cNvCxnSpPr>
          <p:nvPr/>
        </p:nvCxnSpPr>
        <p:spPr>
          <a:xfrm flipH="1">
            <a:off x="715935" y="1356537"/>
            <a:ext cx="2340000" cy="0"/>
          </a:xfrm>
          <a:prstGeom prst="line">
            <a:avLst/>
          </a:prstGeom>
          <a:ln w="38100">
            <a:solidFill>
              <a:srgbClr val="00EDFF"/>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51A0E627-5C0C-EA47-A4CD-A2967A3FE6E5}"/>
              </a:ext>
            </a:extLst>
          </p:cNvPr>
          <p:cNvSpPr/>
          <p:nvPr/>
        </p:nvSpPr>
        <p:spPr>
          <a:xfrm rot="7683635" flipH="1">
            <a:off x="6240125" y="-277151"/>
            <a:ext cx="1016285" cy="1016285"/>
          </a:xfrm>
          <a:prstGeom prst="ellipse">
            <a:avLst/>
          </a:prstGeom>
          <a:noFill/>
          <a:ln w="254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三角形 17">
            <a:extLst>
              <a:ext uri="{FF2B5EF4-FFF2-40B4-BE49-F238E27FC236}">
                <a16:creationId xmlns:a16="http://schemas.microsoft.com/office/drawing/2014/main" id="{34B94A71-C083-0D4A-AD09-5783569951F9}"/>
              </a:ext>
            </a:extLst>
          </p:cNvPr>
          <p:cNvSpPr/>
          <p:nvPr/>
        </p:nvSpPr>
        <p:spPr>
          <a:xfrm rot="12175611">
            <a:off x="10402877" y="4453746"/>
            <a:ext cx="1207277" cy="1040756"/>
          </a:xfrm>
          <a:prstGeom prst="triangle">
            <a:avLst/>
          </a:prstGeom>
          <a:noFill/>
          <a:ln w="254000">
            <a:gradFill>
              <a:gsLst>
                <a:gs pos="0">
                  <a:srgbClr val="00EDFF"/>
                </a:gs>
                <a:gs pos="65000">
                  <a:srgbClr val="00EDF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20" name="组合 19">
            <a:extLst>
              <a:ext uri="{FF2B5EF4-FFF2-40B4-BE49-F238E27FC236}">
                <a16:creationId xmlns:a16="http://schemas.microsoft.com/office/drawing/2014/main" id="{E9DBA6F8-57D6-4D39-91FE-188E59BC4C72}"/>
              </a:ext>
            </a:extLst>
          </p:cNvPr>
          <p:cNvGrpSpPr/>
          <p:nvPr/>
        </p:nvGrpSpPr>
        <p:grpSpPr>
          <a:xfrm flipV="1">
            <a:off x="1328494" y="2919208"/>
            <a:ext cx="612000" cy="324000"/>
            <a:chOff x="-2504262" y="2229829"/>
            <a:chExt cx="1060704" cy="1199031"/>
          </a:xfrm>
        </p:grpSpPr>
        <p:sp>
          <p:nvSpPr>
            <p:cNvPr id="21" name="三角形 1">
              <a:extLst>
                <a:ext uri="{FF2B5EF4-FFF2-40B4-BE49-F238E27FC236}">
                  <a16:creationId xmlns:a16="http://schemas.microsoft.com/office/drawing/2014/main" id="{89013A42-2097-4ED5-9CA5-A9395DB511C1}"/>
                </a:ext>
              </a:extLst>
            </p:cNvPr>
            <p:cNvSpPr/>
            <p:nvPr/>
          </p:nvSpPr>
          <p:spPr>
            <a:xfrm>
              <a:off x="-2504262" y="2229829"/>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2" name="三角形 19">
              <a:extLst>
                <a:ext uri="{FF2B5EF4-FFF2-40B4-BE49-F238E27FC236}">
                  <a16:creationId xmlns:a16="http://schemas.microsoft.com/office/drawing/2014/main" id="{DF32F71A-98DF-4D8A-BB37-B22A5F5587C7}"/>
                </a:ext>
              </a:extLst>
            </p:cNvPr>
            <p:cNvSpPr/>
            <p:nvPr/>
          </p:nvSpPr>
          <p:spPr>
            <a:xfrm>
              <a:off x="-2504262" y="2514460"/>
              <a:ext cx="1060704" cy="914400"/>
            </a:xfrm>
            <a:prstGeom prst="triangle">
              <a:avLst/>
            </a:prstGeom>
            <a:gradFill>
              <a:gsLst>
                <a:gs pos="0">
                  <a:srgbClr val="00EDFF"/>
                </a:gs>
                <a:gs pos="81000">
                  <a:srgbClr val="00EDFF">
                    <a:alpha val="0"/>
                  </a:srgbClr>
                </a:gs>
              </a:gsLst>
              <a:lin ang="5400000" scaled="0"/>
            </a:gradFill>
            <a:ln w="254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42" name="圆角矩形 25">
            <a:extLst>
              <a:ext uri="{FF2B5EF4-FFF2-40B4-BE49-F238E27FC236}">
                <a16:creationId xmlns:a16="http://schemas.microsoft.com/office/drawing/2014/main" id="{BE83478A-E75B-4F94-AAD1-81EA4662A948}"/>
              </a:ext>
            </a:extLst>
          </p:cNvPr>
          <p:cNvSpPr/>
          <p:nvPr/>
        </p:nvSpPr>
        <p:spPr>
          <a:xfrm>
            <a:off x="644494" y="2229829"/>
            <a:ext cx="1980000" cy="540000"/>
          </a:xfrm>
          <a:prstGeom prst="roundRect">
            <a:avLst>
              <a:gd name="adj" fmla="val 50000"/>
            </a:avLst>
          </a:prstGeom>
          <a:noFill/>
          <a:ln>
            <a:solidFill>
              <a:srgbClr val="00EDFF"/>
            </a:solidFill>
          </a:ln>
          <a:effectLst>
            <a:outerShdw blurRad="381000" dist="1270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b="1" dirty="0">
                <a:solidFill>
                  <a:srgbClr val="00E4FF"/>
                </a:solidFill>
                <a:latin typeface="Microsoft YaHei" panose="020B0503020204020204" pitchFamily="34" charset="-122"/>
                <a:ea typeface="Microsoft YaHei" panose="020B0503020204020204" pitchFamily="34" charset="-122"/>
              </a:rPr>
              <a:t>瑞士国际主义</a:t>
            </a:r>
          </a:p>
        </p:txBody>
      </p:sp>
      <p:sp>
        <p:nvSpPr>
          <p:cNvPr id="43" name="文本框 42">
            <a:extLst>
              <a:ext uri="{FF2B5EF4-FFF2-40B4-BE49-F238E27FC236}">
                <a16:creationId xmlns:a16="http://schemas.microsoft.com/office/drawing/2014/main" id="{EED8F0F7-3A11-4892-9E2A-B6A1A0BF79B4}"/>
              </a:ext>
            </a:extLst>
          </p:cNvPr>
          <p:cNvSpPr txBox="1"/>
          <p:nvPr/>
        </p:nvSpPr>
        <p:spPr>
          <a:xfrm>
            <a:off x="644495" y="3296360"/>
            <a:ext cx="3644701" cy="910506"/>
          </a:xfrm>
          <a:prstGeom prst="rect">
            <a:avLst/>
          </a:prstGeom>
          <a:noFill/>
        </p:spPr>
        <p:txBody>
          <a:bodyPr wrap="square" rtlCol="0">
            <a:spAutoFit/>
          </a:bodyPr>
          <a:lstStyle>
            <a:defPPr>
              <a:defRPr lang="zh-CN"/>
            </a:defPPr>
            <a:lvl1pPr>
              <a:lnSpc>
                <a:spcPct val="130000"/>
              </a:lnSpc>
              <a:defRPr sz="1400">
                <a:solidFill>
                  <a:schemeClr val="bg1"/>
                </a:solidFill>
                <a:latin typeface="Microsoft YaHei" panose="020B0503020204020204" pitchFamily="34" charset="-122"/>
                <a:ea typeface="Microsoft YaHei" panose="020B0503020204020204" pitchFamily="34" charset="-122"/>
              </a:defRPr>
            </a:lvl1pPr>
          </a:lstStyle>
          <a:p>
            <a:r>
              <a:rPr lang="zh-CN" altLang="en-US" dirty="0"/>
              <a:t>风格简单明确，传达功能准确，追求几何学式的严谨。简洁明快的版面排版，完整的造型，形成高度功能化，理性化的设计。</a:t>
            </a:r>
          </a:p>
        </p:txBody>
      </p:sp>
      <p:grpSp>
        <p:nvGrpSpPr>
          <p:cNvPr id="44" name="组合 43">
            <a:extLst>
              <a:ext uri="{FF2B5EF4-FFF2-40B4-BE49-F238E27FC236}">
                <a16:creationId xmlns:a16="http://schemas.microsoft.com/office/drawing/2014/main" id="{3DD9247D-E05E-4633-A87E-53E839F52B91}"/>
              </a:ext>
            </a:extLst>
          </p:cNvPr>
          <p:cNvGrpSpPr/>
          <p:nvPr/>
        </p:nvGrpSpPr>
        <p:grpSpPr>
          <a:xfrm>
            <a:off x="8585699" y="-210969"/>
            <a:ext cx="2635209" cy="7414952"/>
            <a:chOff x="4875406" y="-155712"/>
            <a:chExt cx="2452945" cy="6902097"/>
          </a:xfrm>
        </p:grpSpPr>
        <p:pic>
          <p:nvPicPr>
            <p:cNvPr id="45" name="图片 44">
              <a:extLst>
                <a:ext uri="{FF2B5EF4-FFF2-40B4-BE49-F238E27FC236}">
                  <a16:creationId xmlns:a16="http://schemas.microsoft.com/office/drawing/2014/main" id="{4102F67F-7CC7-49BA-9930-0AF52544FC27}"/>
                </a:ext>
              </a:extLst>
            </p:cNvPr>
            <p:cNvPicPr>
              <a:picLocks noChangeAspect="1"/>
            </p:cNvPicPr>
            <p:nvPr/>
          </p:nvPicPr>
          <p:blipFill>
            <a:blip r:embed="rId5"/>
            <a:stretch>
              <a:fillRect/>
            </a:stretch>
          </p:blipFill>
          <p:spPr>
            <a:xfrm>
              <a:off x="4875407" y="3566477"/>
              <a:ext cx="2452944" cy="3179908"/>
            </a:xfrm>
            <a:prstGeom prst="rect">
              <a:avLst/>
            </a:prstGeom>
          </p:spPr>
        </p:pic>
        <p:pic>
          <p:nvPicPr>
            <p:cNvPr id="46" name="图片 45">
              <a:extLst>
                <a:ext uri="{FF2B5EF4-FFF2-40B4-BE49-F238E27FC236}">
                  <a16:creationId xmlns:a16="http://schemas.microsoft.com/office/drawing/2014/main" id="{E9EC4ACC-97FA-41C8-BFB2-00BB180A0DF0}"/>
                </a:ext>
              </a:extLst>
            </p:cNvPr>
            <p:cNvPicPr>
              <a:picLocks noChangeAspect="1"/>
            </p:cNvPicPr>
            <p:nvPr/>
          </p:nvPicPr>
          <p:blipFill>
            <a:blip r:embed="rId6"/>
            <a:stretch>
              <a:fillRect/>
            </a:stretch>
          </p:blipFill>
          <p:spPr>
            <a:xfrm>
              <a:off x="4875406" y="-155712"/>
              <a:ext cx="2452944" cy="3473407"/>
            </a:xfrm>
            <a:prstGeom prst="rect">
              <a:avLst/>
            </a:prstGeom>
          </p:spPr>
        </p:pic>
      </p:grpSp>
      <p:pic>
        <p:nvPicPr>
          <p:cNvPr id="47" name="Picture 6">
            <a:extLst>
              <a:ext uri="{FF2B5EF4-FFF2-40B4-BE49-F238E27FC236}">
                <a16:creationId xmlns:a16="http://schemas.microsoft.com/office/drawing/2014/main" id="{9F2EBBFE-43D8-46C7-8C8D-E576D51249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5115" y="1391716"/>
            <a:ext cx="3012539" cy="4074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89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15"/>
                                        </p:tgtEl>
                                        <p:attrNameLst>
                                          <p:attrName>r</p:attrName>
                                        </p:attrNameLst>
                                      </p:cBhvr>
                                    </p:animRo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750"/>
                                        <p:tgtEl>
                                          <p:spTgt spid="16"/>
                                        </p:tgtEl>
                                      </p:cBhvr>
                                    </p:animEffect>
                                  </p:childTnLst>
                                </p:cTn>
                              </p:par>
                              <p:par>
                                <p:cTn id="13" presetID="8" presetClass="emph" presetSubtype="0" repeatCount="indefinite" fill="hold" nodeType="withEffect">
                                  <p:stCondLst>
                                    <p:cond delay="0"/>
                                  </p:stCondLst>
                                  <p:childTnLst>
                                    <p:animRot by="21600000">
                                      <p:cBhvr>
                                        <p:cTn id="14" dur="10000" fill="hold"/>
                                        <p:tgtEl>
                                          <p:spTgt spid="16"/>
                                        </p:tgtEl>
                                        <p:attrNameLst>
                                          <p:attrName>r</p:attrName>
                                        </p:attrNameLst>
                                      </p:cBhvr>
                                    </p:animRo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750" fill="hold"/>
                                        <p:tgtEl>
                                          <p:spTgt spid="18"/>
                                        </p:tgtEl>
                                        <p:attrNameLst>
                                          <p:attrName>ppt_w</p:attrName>
                                        </p:attrNameLst>
                                      </p:cBhvr>
                                      <p:tavLst>
                                        <p:tav tm="0">
                                          <p:val>
                                            <p:fltVal val="0"/>
                                          </p:val>
                                        </p:tav>
                                        <p:tav tm="100000">
                                          <p:val>
                                            <p:strVal val="#ppt_w"/>
                                          </p:val>
                                        </p:tav>
                                      </p:tavLst>
                                    </p:anim>
                                    <p:anim calcmode="lin" valueType="num">
                                      <p:cBhvr>
                                        <p:cTn id="18" dur="750" fill="hold"/>
                                        <p:tgtEl>
                                          <p:spTgt spid="18"/>
                                        </p:tgtEl>
                                        <p:attrNameLst>
                                          <p:attrName>ppt_h</p:attrName>
                                        </p:attrNameLst>
                                      </p:cBhvr>
                                      <p:tavLst>
                                        <p:tav tm="0">
                                          <p:val>
                                            <p:fltVal val="0"/>
                                          </p:val>
                                        </p:tav>
                                        <p:tav tm="100000">
                                          <p:val>
                                            <p:strVal val="#ppt_h"/>
                                          </p:val>
                                        </p:tav>
                                      </p:tavLst>
                                    </p:anim>
                                    <p:animEffect transition="in" filter="fade">
                                      <p:cBhvr>
                                        <p:cTn id="19" dur="750"/>
                                        <p:tgtEl>
                                          <p:spTgt spid="18"/>
                                        </p:tgtEl>
                                      </p:cBhvr>
                                    </p:animEffect>
                                  </p:childTnLst>
                                </p:cTn>
                              </p:par>
                              <p:par>
                                <p:cTn id="20" presetID="8" presetClass="emph" presetSubtype="0" repeatCount="indefinite" fill="hold" grpId="1" nodeType="withEffect">
                                  <p:stCondLst>
                                    <p:cond delay="0"/>
                                  </p:stCondLst>
                                  <p:childTnLst>
                                    <p:animRot by="21600000">
                                      <p:cBhvr>
                                        <p:cTn id="21" dur="10000" fill="hold"/>
                                        <p:tgtEl>
                                          <p:spTgt spid="18"/>
                                        </p:tgtEl>
                                        <p:attrNameLst>
                                          <p:attrName>r</p:attrName>
                                        </p:attrNameLst>
                                      </p:cBhvr>
                                    </p:animRot>
                                  </p:childTnLst>
                                </p:cTn>
                              </p:par>
                              <p:par>
                                <p:cTn id="22" presetID="17" presetClass="entr" presetSubtype="10" fill="hold" grpId="0" nodeType="withEffect">
                                  <p:stCondLst>
                                    <p:cond delay="0"/>
                                  </p:stCondLst>
                                  <p:iterate type="lt">
                                    <p:tmPct val="3000"/>
                                  </p:iterate>
                                  <p:childTnLst>
                                    <p:set>
                                      <p:cBhvr>
                                        <p:cTn id="23" dur="1" fill="hold">
                                          <p:stCondLst>
                                            <p:cond delay="0"/>
                                          </p:stCondLst>
                                        </p:cTn>
                                        <p:tgtEl>
                                          <p:spTgt spid="4"/>
                                        </p:tgtEl>
                                        <p:attrNameLst>
                                          <p:attrName>style.visibility</p:attrName>
                                        </p:attrNameLst>
                                      </p:cBhvr>
                                      <p:to>
                                        <p:strVal val="visible"/>
                                      </p:to>
                                    </p:set>
                                    <p:anim to="" calcmode="lin" valueType="num">
                                      <p:cBhvr>
                                        <p:cTn id="24" dur="800" fill="hold">
                                          <p:stCondLst>
                                            <p:cond delay="0"/>
                                          </p:stCondLst>
                                        </p:cTn>
                                        <p:tgtEl>
                                          <p:spTgt spid="4"/>
                                        </p:tgtEl>
                                        <p:attrNameLst>
                                          <p:attrName>ppt_w</p:attrName>
                                        </p:attrNameLst>
                                      </p:cBhvr>
                                      <p:tavLst>
                                        <p:tav tm="0" fmla="#ppt_w-(#ppt_w-0)*(1-$)^6">
                                          <p:val>
                                            <p:strVal val="0"/>
                                          </p:val>
                                        </p:tav>
                                        <p:tav tm="100000">
                                          <p:val>
                                            <p:strVal val="1"/>
                                          </p:val>
                                        </p:tav>
                                      </p:tavLst>
                                    </p:anim>
                                  </p:childTnLst>
                                </p:cTn>
                              </p:par>
                              <p:par>
                                <p:cTn id="25" presetID="17"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ppt_x</p:attrName>
                                        </p:attrNameLst>
                                      </p:cBhvr>
                                      <p:tavLst>
                                        <p:tav tm="0">
                                          <p:val>
                                            <p:strVal val="#ppt_x-#ppt_w/2"/>
                                          </p:val>
                                        </p:tav>
                                        <p:tav tm="100000">
                                          <p:val>
                                            <p:strVal val="#ppt_x"/>
                                          </p:val>
                                        </p:tav>
                                      </p:tavLst>
                                    </p:anim>
                                    <p:anim calcmode="lin" valueType="num">
                                      <p:cBhvr>
                                        <p:cTn id="28" dur="500" fill="hold"/>
                                        <p:tgtEl>
                                          <p:spTgt spid="5"/>
                                        </p:tgtEl>
                                        <p:attrNameLst>
                                          <p:attrName>ppt_y</p:attrName>
                                        </p:attrNameLst>
                                      </p:cBhvr>
                                      <p:tavLst>
                                        <p:tav tm="0">
                                          <p:val>
                                            <p:strVal val="#ppt_y"/>
                                          </p:val>
                                        </p:tav>
                                        <p:tav tm="100000">
                                          <p:val>
                                            <p:strVal val="#ppt_y"/>
                                          </p:val>
                                        </p:tav>
                                      </p:tavLst>
                                    </p:anim>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strVal val="#ppt_h"/>
                                          </p:val>
                                        </p:tav>
                                        <p:tav tm="100000">
                                          <p:val>
                                            <p:strVal val="#ppt_h"/>
                                          </p:val>
                                        </p:tav>
                                      </p:tavLst>
                                    </p:anim>
                                  </p:childTnLst>
                                </p:cTn>
                              </p:par>
                              <p:par>
                                <p:cTn id="31" presetID="17" presetClass="entr" presetSubtype="8"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ppt_x</p:attrName>
                                        </p:attrNameLst>
                                      </p:cBhvr>
                                      <p:tavLst>
                                        <p:tav tm="0">
                                          <p:val>
                                            <p:strVal val="#ppt_x-#ppt_w/2"/>
                                          </p:val>
                                        </p:tav>
                                        <p:tav tm="100000">
                                          <p:val>
                                            <p:strVal val="#ppt_x"/>
                                          </p:val>
                                        </p:tav>
                                      </p:tavLst>
                                    </p:anim>
                                    <p:anim calcmode="lin" valueType="num">
                                      <p:cBhvr>
                                        <p:cTn id="34" dur="500" fill="hold"/>
                                        <p:tgtEl>
                                          <p:spTgt spid="6"/>
                                        </p:tgtEl>
                                        <p:attrNameLst>
                                          <p:attrName>ppt_y</p:attrName>
                                        </p:attrNameLst>
                                      </p:cBhvr>
                                      <p:tavLst>
                                        <p:tav tm="0">
                                          <p:val>
                                            <p:strVal val="#ppt_y"/>
                                          </p:val>
                                        </p:tav>
                                        <p:tav tm="100000">
                                          <p:val>
                                            <p:strVal val="#ppt_y"/>
                                          </p:val>
                                        </p:tav>
                                      </p:tavLst>
                                    </p:anim>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strVal val="#ppt_h"/>
                                          </p:val>
                                        </p:tav>
                                        <p:tav tm="100000">
                                          <p:val>
                                            <p:strVal val="#ppt_h"/>
                                          </p:val>
                                        </p:tav>
                                      </p:tavLst>
                                    </p:anim>
                                  </p:childTnLst>
                                </p:cTn>
                              </p:par>
                              <p:par>
                                <p:cTn id="37" presetID="42" presetClass="entr" presetSubtype="0" fill="hold" grpId="0" nodeType="withEffect">
                                  <p:stCondLst>
                                    <p:cond delay="175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1000"/>
                                        <p:tgtEl>
                                          <p:spTgt spid="42"/>
                                        </p:tgtEl>
                                      </p:cBhvr>
                                    </p:animEffect>
                                    <p:anim calcmode="lin" valueType="num">
                                      <p:cBhvr>
                                        <p:cTn id="40" dur="1000" fill="hold"/>
                                        <p:tgtEl>
                                          <p:spTgt spid="42"/>
                                        </p:tgtEl>
                                        <p:attrNameLst>
                                          <p:attrName>ppt_x</p:attrName>
                                        </p:attrNameLst>
                                      </p:cBhvr>
                                      <p:tavLst>
                                        <p:tav tm="0">
                                          <p:val>
                                            <p:strVal val="#ppt_x"/>
                                          </p:val>
                                        </p:tav>
                                        <p:tav tm="100000">
                                          <p:val>
                                            <p:strVal val="#ppt_x"/>
                                          </p:val>
                                        </p:tav>
                                      </p:tavLst>
                                    </p:anim>
                                    <p:anim calcmode="lin" valueType="num">
                                      <p:cBhvr>
                                        <p:cTn id="41" dur="1000" fill="hold"/>
                                        <p:tgtEl>
                                          <p:spTgt spid="4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1000"/>
                                        <p:tgtEl>
                                          <p:spTgt spid="43"/>
                                        </p:tgtEl>
                                      </p:cBhvr>
                                    </p:animEffect>
                                    <p:anim calcmode="lin" valueType="num">
                                      <p:cBhvr>
                                        <p:cTn id="45" dur="1000" fill="hold"/>
                                        <p:tgtEl>
                                          <p:spTgt spid="43"/>
                                        </p:tgtEl>
                                        <p:attrNameLst>
                                          <p:attrName>ppt_x</p:attrName>
                                        </p:attrNameLst>
                                      </p:cBhvr>
                                      <p:tavLst>
                                        <p:tav tm="0">
                                          <p:val>
                                            <p:strVal val="#ppt_x"/>
                                          </p:val>
                                        </p:tav>
                                        <p:tav tm="100000">
                                          <p:val>
                                            <p:strVal val="#ppt_x"/>
                                          </p:val>
                                        </p:tav>
                                      </p:tavLst>
                                    </p:anim>
                                    <p:anim calcmode="lin" valueType="num">
                                      <p:cBhvr>
                                        <p:cTn id="46" dur="1000" fill="hold"/>
                                        <p:tgtEl>
                                          <p:spTgt spid="43"/>
                                        </p:tgtEl>
                                        <p:attrNameLst>
                                          <p:attrName>ppt_y</p:attrName>
                                        </p:attrNameLst>
                                      </p:cBhvr>
                                      <p:tavLst>
                                        <p:tav tm="0">
                                          <p:val>
                                            <p:strVal val="#ppt_y+.1"/>
                                          </p:val>
                                        </p:tav>
                                        <p:tav tm="100000">
                                          <p:val>
                                            <p:strVal val="#ppt_y"/>
                                          </p:val>
                                        </p:tav>
                                      </p:tavLst>
                                    </p:anim>
                                  </p:childTnLst>
                                </p:cTn>
                              </p:par>
                              <p:par>
                                <p:cTn id="47" presetID="2" presetClass="entr" presetSubtype="4" decel="100000" fill="hold" nodeType="withEffect">
                                  <p:stCondLst>
                                    <p:cond delay="200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1000" fill="hold"/>
                                        <p:tgtEl>
                                          <p:spTgt spid="47"/>
                                        </p:tgtEl>
                                        <p:attrNameLst>
                                          <p:attrName>ppt_x</p:attrName>
                                        </p:attrNameLst>
                                      </p:cBhvr>
                                      <p:tavLst>
                                        <p:tav tm="0">
                                          <p:val>
                                            <p:strVal val="#ppt_x"/>
                                          </p:val>
                                        </p:tav>
                                        <p:tav tm="100000">
                                          <p:val>
                                            <p:strVal val="#ppt_x"/>
                                          </p:val>
                                        </p:tav>
                                      </p:tavLst>
                                    </p:anim>
                                    <p:anim calcmode="lin" valueType="num">
                                      <p:cBhvr additive="base">
                                        <p:cTn id="50" dur="1000" fill="hold"/>
                                        <p:tgtEl>
                                          <p:spTgt spid="47"/>
                                        </p:tgtEl>
                                        <p:attrNameLst>
                                          <p:attrName>ppt_y</p:attrName>
                                        </p:attrNameLst>
                                      </p:cBhvr>
                                      <p:tavLst>
                                        <p:tav tm="0">
                                          <p:val>
                                            <p:strVal val="1+#ppt_h/2"/>
                                          </p:val>
                                        </p:tav>
                                        <p:tav tm="100000">
                                          <p:val>
                                            <p:strVal val="#ppt_y"/>
                                          </p:val>
                                        </p:tav>
                                      </p:tavLst>
                                    </p:anim>
                                  </p:childTnLst>
                                </p:cTn>
                              </p:par>
                              <p:par>
                                <p:cTn id="51" presetID="2" presetClass="entr" presetSubtype="1" decel="100000" fill="hold" nodeType="withEffect">
                                  <p:stCondLst>
                                    <p:cond delay="200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1000" fill="hold"/>
                                        <p:tgtEl>
                                          <p:spTgt spid="44"/>
                                        </p:tgtEl>
                                        <p:attrNameLst>
                                          <p:attrName>ppt_x</p:attrName>
                                        </p:attrNameLst>
                                      </p:cBhvr>
                                      <p:tavLst>
                                        <p:tav tm="0">
                                          <p:val>
                                            <p:strVal val="#ppt_x"/>
                                          </p:val>
                                        </p:tav>
                                        <p:tav tm="100000">
                                          <p:val>
                                            <p:strVal val="#ppt_x"/>
                                          </p:val>
                                        </p:tav>
                                      </p:tavLst>
                                    </p:anim>
                                    <p:anim calcmode="lin" valueType="num">
                                      <p:cBhvr additive="base">
                                        <p:cTn id="54" dur="1000" fill="hold"/>
                                        <p:tgtEl>
                                          <p:spTgt spid="44"/>
                                        </p:tgtEl>
                                        <p:attrNameLst>
                                          <p:attrName>ppt_y</p:attrName>
                                        </p:attrNameLst>
                                      </p:cBhvr>
                                      <p:tavLst>
                                        <p:tav tm="0">
                                          <p:val>
                                            <p:strVal val="0-#ppt_h/2"/>
                                          </p:val>
                                        </p:tav>
                                        <p:tav tm="100000">
                                          <p:val>
                                            <p:strVal val="#ppt_y"/>
                                          </p:val>
                                        </p:tav>
                                      </p:tavLst>
                                    </p:anim>
                                  </p:childTnLst>
                                </p:cTn>
                              </p:par>
                              <p:par>
                                <p:cTn id="55" presetID="22" presetClass="entr" presetSubtype="1" fill="hold" nodeType="withEffect">
                                  <p:stCondLst>
                                    <p:cond delay="2500"/>
                                  </p:stCondLst>
                                  <p:childTnLst>
                                    <p:set>
                                      <p:cBhvr>
                                        <p:cTn id="56" dur="1" fill="hold">
                                          <p:stCondLst>
                                            <p:cond delay="0"/>
                                          </p:stCondLst>
                                        </p:cTn>
                                        <p:tgtEl>
                                          <p:spTgt spid="20"/>
                                        </p:tgtEl>
                                        <p:attrNameLst>
                                          <p:attrName>style.visibility</p:attrName>
                                        </p:attrNameLst>
                                      </p:cBhvr>
                                      <p:to>
                                        <p:strVal val="visible"/>
                                      </p:to>
                                    </p:set>
                                    <p:animEffect transition="in" filter="wipe(up)">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5" grpId="1" animBg="1"/>
      <p:bldP spid="18" grpId="0" animBg="1"/>
      <p:bldP spid="18" grpId="1" animBg="1"/>
      <p:bldP spid="42" grpId="0" animBg="1"/>
      <p:bldP spid="4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ap:Properties xmlns:vt="http://schemas.openxmlformats.org/officeDocument/2006/docPropsVTypes" xmlns:ap="http://schemas.openxmlformats.org/officeDocument/2006/extended-properties">
  <ap:TotalTime>436</ap:TotalTime>
  <ap:Template>iSlide Presentation Template</ap:Template>
  <ap:Manager>杨明宇</ap:Manager>
  <ap:Company>iSlide</ap:Company>
  <ap:Words>919</ap:Words>
  <ap:Application>Microsoft Office PowerPoint</ap:Application>
  <ap:PresentationFormat>宽屏</ap:PresentationFormat>
  <ap:Paragraphs>116</ap:Paragraphs>
  <ap:Slides>17</ap:Slides>
  <ap:Notes>5</ap:Notes>
  <ap:HiddenSlides>2</ap:HiddenSlides>
  <ap:MMClips>1</ap:MMClips>
  <ap:ScaleCrop>false</ap:ScaleCrop>
  <ap:HeadingPairs>
    <vt:vector baseType="variant" size="6">
      <vt:variant>
        <vt:lpstr>已用的字体</vt:lpstr>
      </vt:variant>
      <vt:variant>
        <vt:i4>4</vt:i4>
      </vt:variant>
      <vt:variant>
        <vt:lpstr>主题</vt:lpstr>
      </vt:variant>
      <vt:variant>
        <vt:i4>1</vt:i4>
      </vt:variant>
      <vt:variant>
        <vt:lpstr>幻灯片标题</vt:lpstr>
      </vt:variant>
      <vt:variant>
        <vt:i4>17</vt:i4>
      </vt:variant>
    </vt:vector>
  </ap:HeadingPairs>
  <ap:TitlesOfParts>
    <vt:vector baseType="lpstr" size="22">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ap:TitlesOfParts>
  <ap:LinksUpToDate>false</ap:LinksUpToDate>
  <ap:SharedDoc>false</ap:SharedDoc>
  <ap:HyperlinksChanged>false</ap:HyperlinksChanged>
  <ap:AppVersion>16.0000</ap:AppVersion>
</ap:Properties>
</file>

<file path=docProps/core.xml><?xml version="1.0" encoding="utf-8"?>
<coreProperties xmlns:dc="http://purl.org/dc/elements/1.1/" xmlns:dcterms="http://purl.org/dc/terms/" xmlns:xsi="http://www.w3.org/2001/XMLSchema-instance" xmlns="http://schemas.openxmlformats.org/package/2006/metadata/core-properties">
  <dc:creator>杨明宇</dc:creator>
  <lastModifiedBy>杨明宇</lastModifiedBy>
  <revision>1</revision>
  <dcterms:created xsi:type="dcterms:W3CDTF">2024-01-30T16:00:00.0000000Z</dcterms:created>
  <dcterms:modified xsi:type="dcterms:W3CDTF">2024-01-30T16:00:00.0000000Z</dcterms:modified>
  <lastPrinted>2024-01-30T16:00:00.0000000Z</lastPrinted>
</coreProperties>
</file>